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69" r:id="rId4"/>
    <p:sldMasterId id="2147483678" r:id="rId5"/>
  </p:sldMasterIdLst>
  <p:notesMasterIdLst>
    <p:notesMasterId r:id="rId11"/>
  </p:notesMasterIdLst>
  <p:sldIdLst>
    <p:sldId id="669" r:id="rId6"/>
    <p:sldId id="665" r:id="rId7"/>
    <p:sldId id="663" r:id="rId8"/>
    <p:sldId id="668" r:id="rId9"/>
    <p:sldId id="659" r:id="rId10"/>
  </p:sldIdLst>
  <p:sldSz cx="10160000" cy="5715000"/>
  <p:notesSz cx="6794500" cy="9906000"/>
  <p:embeddedFontLst>
    <p:embeddedFont>
      <p:font typeface="Arial Narrow" panose="020B0606020202030204" pitchFamily="34" charset="0"/>
      <p:regular r:id="rId12"/>
      <p:bold r:id="rId13"/>
      <p:italic r:id="rId14"/>
      <p:bold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Volvo Broad Pro" panose="02000606020000020004" pitchFamily="2" charset="0"/>
      <p:regular r:id="rId20"/>
    </p:embeddedFont>
    <p:embeddedFont>
      <p:font typeface="Volvo Novum Light" panose="020B0303040502060204" pitchFamily="34" charset="0"/>
      <p:regular r:id="rId21"/>
      <p:italic r:id="rId22"/>
    </p:embeddedFont>
    <p:embeddedFont>
      <p:font typeface="Volvo Sans Pro" panose="020B0504030504040204" charset="0"/>
      <p:regular r:id="rId23"/>
      <p:bold r:id="rId24"/>
    </p:embeddedFont>
  </p:embeddedFontLst>
  <p:defaultTextStyle>
    <a:defPPr>
      <a:defRPr lang="sv-SE"/>
    </a:defPPr>
    <a:lvl1pPr marL="0" algn="l" defTabSz="810401" rtl="0" eaLnBrk="1" latinLnBrk="0" hangingPunct="1">
      <a:defRPr sz="1596" kern="1200">
        <a:solidFill>
          <a:schemeClr val="tx1"/>
        </a:solidFill>
        <a:latin typeface="+mn-lt"/>
        <a:ea typeface="+mn-ea"/>
        <a:cs typeface="+mn-cs"/>
      </a:defRPr>
    </a:lvl1pPr>
    <a:lvl2pPr marL="405201" algn="l" defTabSz="810401" rtl="0" eaLnBrk="1" latinLnBrk="0" hangingPunct="1">
      <a:defRPr sz="1596" kern="1200">
        <a:solidFill>
          <a:schemeClr val="tx1"/>
        </a:solidFill>
        <a:latin typeface="+mn-lt"/>
        <a:ea typeface="+mn-ea"/>
        <a:cs typeface="+mn-cs"/>
      </a:defRPr>
    </a:lvl2pPr>
    <a:lvl3pPr marL="810401" algn="l" defTabSz="810401" rtl="0" eaLnBrk="1" latinLnBrk="0" hangingPunct="1">
      <a:defRPr sz="1596" kern="1200">
        <a:solidFill>
          <a:schemeClr val="tx1"/>
        </a:solidFill>
        <a:latin typeface="+mn-lt"/>
        <a:ea typeface="+mn-ea"/>
        <a:cs typeface="+mn-cs"/>
      </a:defRPr>
    </a:lvl3pPr>
    <a:lvl4pPr marL="1215602" algn="l" defTabSz="810401" rtl="0" eaLnBrk="1" latinLnBrk="0" hangingPunct="1">
      <a:defRPr sz="1596" kern="1200">
        <a:solidFill>
          <a:schemeClr val="tx1"/>
        </a:solidFill>
        <a:latin typeface="+mn-lt"/>
        <a:ea typeface="+mn-ea"/>
        <a:cs typeface="+mn-cs"/>
      </a:defRPr>
    </a:lvl4pPr>
    <a:lvl5pPr marL="1620802" algn="l" defTabSz="810401" rtl="0" eaLnBrk="1" latinLnBrk="0" hangingPunct="1">
      <a:defRPr sz="1596" kern="1200">
        <a:solidFill>
          <a:schemeClr val="tx1"/>
        </a:solidFill>
        <a:latin typeface="+mn-lt"/>
        <a:ea typeface="+mn-ea"/>
        <a:cs typeface="+mn-cs"/>
      </a:defRPr>
    </a:lvl5pPr>
    <a:lvl6pPr marL="2026003" algn="l" defTabSz="810401" rtl="0" eaLnBrk="1" latinLnBrk="0" hangingPunct="1">
      <a:defRPr sz="1596" kern="1200">
        <a:solidFill>
          <a:schemeClr val="tx1"/>
        </a:solidFill>
        <a:latin typeface="+mn-lt"/>
        <a:ea typeface="+mn-ea"/>
        <a:cs typeface="+mn-cs"/>
      </a:defRPr>
    </a:lvl6pPr>
    <a:lvl7pPr marL="2431202" algn="l" defTabSz="810401" rtl="0" eaLnBrk="1" latinLnBrk="0" hangingPunct="1">
      <a:defRPr sz="1596" kern="1200">
        <a:solidFill>
          <a:schemeClr val="tx1"/>
        </a:solidFill>
        <a:latin typeface="+mn-lt"/>
        <a:ea typeface="+mn-ea"/>
        <a:cs typeface="+mn-cs"/>
      </a:defRPr>
    </a:lvl7pPr>
    <a:lvl8pPr marL="2836403" algn="l" defTabSz="810401" rtl="0" eaLnBrk="1" latinLnBrk="0" hangingPunct="1">
      <a:defRPr sz="1596" kern="1200">
        <a:solidFill>
          <a:schemeClr val="tx1"/>
        </a:solidFill>
        <a:latin typeface="+mn-lt"/>
        <a:ea typeface="+mn-ea"/>
        <a:cs typeface="+mn-cs"/>
      </a:defRPr>
    </a:lvl8pPr>
    <a:lvl9pPr marL="3241603" algn="l" defTabSz="810401" rtl="0" eaLnBrk="1" latinLnBrk="0" hangingPunct="1">
      <a:defRPr sz="159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3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786F"/>
    <a:srgbClr val="FF6161"/>
    <a:srgbClr val="F2E98D"/>
    <a:srgbClr val="EFAAF3"/>
    <a:srgbClr val="F0AD8C"/>
    <a:srgbClr val="F7E0B4"/>
    <a:srgbClr val="FFB6C2"/>
    <a:srgbClr val="ACE9E9"/>
    <a:srgbClr val="90EE90"/>
    <a:srgbClr val="D3D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03" autoAdjust="0"/>
    <p:restoredTop sz="94526" autoAdjust="0"/>
  </p:normalViewPr>
  <p:slideViewPr>
    <p:cSldViewPr snapToGrid="0">
      <p:cViewPr varScale="1">
        <p:scale>
          <a:sx n="124" d="100"/>
          <a:sy n="124" d="100"/>
        </p:scale>
        <p:origin x="522" y="96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10.fntdata"/><Relationship Id="rId7" Type="http://schemas.openxmlformats.org/officeDocument/2006/relationships/slide" Target="slides/slide2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Master" Target="slideMasters/slideMaster2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284" cy="496486"/>
          </a:xfrm>
          <a:prstGeom prst="rect">
            <a:avLst/>
          </a:prstGeom>
        </p:spPr>
        <p:txBody>
          <a:bodyPr vert="horz" lIns="90866" tIns="45434" rIns="90866" bIns="45434" rtlCol="0"/>
          <a:lstStyle>
            <a:lvl1pPr algn="l">
              <a:defRPr sz="1200"/>
            </a:lvl1pPr>
          </a:lstStyle>
          <a:p>
            <a:endParaRPr lang="sv-SE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48644" y="1"/>
            <a:ext cx="2944284" cy="496486"/>
          </a:xfrm>
          <a:prstGeom prst="rect">
            <a:avLst/>
          </a:prstGeom>
        </p:spPr>
        <p:txBody>
          <a:bodyPr vert="horz" lIns="90866" tIns="45434" rIns="90866" bIns="45434" rtlCol="0"/>
          <a:lstStyle>
            <a:lvl1pPr algn="r">
              <a:defRPr sz="1200"/>
            </a:lvl1pPr>
          </a:lstStyle>
          <a:p>
            <a:fld id="{A1A942C2-2B0E-4348-A779-75C6EC8BB84D}" type="datetimeFigureOut">
              <a:rPr lang="sv-SE" smtClean="0"/>
              <a:t>2020-08-17</a:t>
            </a:fld>
            <a:endParaRPr lang="sv-SE" dirty="0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38250"/>
            <a:ext cx="5946775" cy="3344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66" tIns="45434" rIns="90866" bIns="45434" rtlCol="0" anchor="ctr"/>
          <a:lstStyle/>
          <a:p>
            <a:endParaRPr lang="sv-SE" dirty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451" y="4767214"/>
            <a:ext cx="5435600" cy="3900734"/>
          </a:xfrm>
          <a:prstGeom prst="rect">
            <a:avLst/>
          </a:prstGeom>
        </p:spPr>
        <p:txBody>
          <a:bodyPr vert="horz" lIns="90866" tIns="45434" rIns="90866" bIns="45434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409515"/>
            <a:ext cx="2944284" cy="496486"/>
          </a:xfrm>
          <a:prstGeom prst="rect">
            <a:avLst/>
          </a:prstGeom>
        </p:spPr>
        <p:txBody>
          <a:bodyPr vert="horz" lIns="90866" tIns="45434" rIns="90866" bIns="45434" rtlCol="0" anchor="b"/>
          <a:lstStyle>
            <a:lvl1pPr algn="l">
              <a:defRPr sz="1200"/>
            </a:lvl1pPr>
          </a:lstStyle>
          <a:p>
            <a:endParaRPr lang="sv-SE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48644" y="9409515"/>
            <a:ext cx="2944284" cy="496486"/>
          </a:xfrm>
          <a:prstGeom prst="rect">
            <a:avLst/>
          </a:prstGeom>
        </p:spPr>
        <p:txBody>
          <a:bodyPr vert="horz" lIns="90866" tIns="45434" rIns="90866" bIns="45434" rtlCol="0" anchor="b"/>
          <a:lstStyle>
            <a:lvl1pPr algn="r">
              <a:defRPr sz="1200"/>
            </a:lvl1pPr>
          </a:lstStyle>
          <a:p>
            <a:fld id="{7692B0D0-35E0-4DC8-B4A6-118214BEA3B7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2B0D0-35E0-4DC8-B4A6-118214BEA3B7}" type="slidenum">
              <a:rPr lang="sv-SE" smtClean="0">
                <a:solidFill>
                  <a:prstClr val="black"/>
                </a:solidFill>
              </a:rPr>
              <a:pPr/>
              <a:t>1</a:t>
            </a:fld>
            <a:endParaRPr lang="sv-S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36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0160000" cy="5715000"/>
          </a:xfrm>
        </p:spPr>
        <p:txBody>
          <a:bodyPr tIns="108000" rIns="2268000" anchor="ctr"/>
          <a:lstStyle>
            <a:lvl1pPr marL="0" indent="0" algn="r">
              <a:buNone/>
              <a:defRPr i="1" baseline="0">
                <a:latin typeface="+mn-lt"/>
              </a:defRPr>
            </a:lvl1pPr>
          </a:lstStyle>
          <a:p>
            <a:r>
              <a:rPr lang="en-GB" noProof="0" dirty="0"/>
              <a:t>&lt;&lt; Click icon to insert </a:t>
            </a:r>
            <a:br>
              <a:rPr lang="en-GB" noProof="0" dirty="0"/>
            </a:br>
            <a:r>
              <a:rPr lang="en-GB" noProof="0" dirty="0"/>
              <a:t>background picture </a:t>
            </a:r>
          </a:p>
        </p:txBody>
      </p:sp>
      <p:sp>
        <p:nvSpPr>
          <p:cNvPr id="8" name="Rubrik 1"/>
          <p:cNvSpPr>
            <a:spLocks noGrp="1"/>
          </p:cNvSpPr>
          <p:nvPr>
            <p:ph type="title" hasCustomPrompt="1"/>
          </p:nvPr>
        </p:nvSpPr>
        <p:spPr>
          <a:xfrm>
            <a:off x="504000" y="1331318"/>
            <a:ext cx="4266743" cy="2920425"/>
          </a:xfrm>
          <a:prstGeom prst="rect">
            <a:avLst/>
          </a:prstGeom>
        </p:spPr>
        <p:txBody>
          <a:bodyPr wrap="square"/>
          <a:lstStyle>
            <a:lvl1pPr>
              <a:defRPr sz="5670" baseline="0"/>
            </a:lvl1pPr>
          </a:lstStyle>
          <a:p>
            <a:r>
              <a:rPr lang="en-GB" noProof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630565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tshållare för bild 7"/>
          <p:cNvSpPr>
            <a:spLocks noGrp="1"/>
          </p:cNvSpPr>
          <p:nvPr>
            <p:ph type="pic" sz="quarter" idx="13" hasCustomPrompt="1"/>
          </p:nvPr>
        </p:nvSpPr>
        <p:spPr>
          <a:xfrm>
            <a:off x="504000" y="1469635"/>
            <a:ext cx="9133200" cy="3676808"/>
          </a:xfrm>
        </p:spPr>
        <p:txBody>
          <a:bodyPr/>
          <a:lstStyle>
            <a:lvl1pPr marL="0" indent="0">
              <a:buNone/>
              <a:defRPr i="1"/>
            </a:lvl1pPr>
          </a:lstStyle>
          <a:p>
            <a:r>
              <a:rPr lang="en-US" dirty="0"/>
              <a:t>Click icon below to add picture</a:t>
            </a:r>
            <a:endParaRPr lang="sv-SE" dirty="0"/>
          </a:p>
        </p:txBody>
      </p:sp>
      <p:sp>
        <p:nvSpPr>
          <p:cNvPr id="1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3999" y="474349"/>
            <a:ext cx="8053200" cy="648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>
              <a:defRPr/>
            </a:lvl1pPr>
          </a:lstStyle>
          <a:p>
            <a:r>
              <a:rPr lang="sv-SE" err="1"/>
              <a:t>add</a:t>
            </a:r>
            <a:r>
              <a:rPr lang="sv-SE"/>
              <a:t> </a:t>
            </a:r>
            <a:r>
              <a:rPr lang="sv-SE" err="1"/>
              <a:t>title</a:t>
            </a:r>
            <a:r>
              <a:rPr lang="sv-SE"/>
              <a:t>, </a:t>
            </a:r>
            <a:r>
              <a:rPr lang="sv-SE" err="1"/>
              <a:t>one</a:t>
            </a:r>
            <a:r>
              <a:rPr lang="sv-SE"/>
              <a:t> </a:t>
            </a:r>
            <a:r>
              <a:rPr lang="sv-SE" err="1"/>
              <a:t>row</a:t>
            </a:r>
            <a:endParaRPr lang="en-US"/>
          </a:p>
        </p:txBody>
      </p:sp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0" y="360000"/>
            <a:ext cx="720000" cy="720000"/>
          </a:xfrm>
          <a:prstGeom prst="rect">
            <a:avLst/>
          </a:prstGeom>
        </p:spPr>
      </p:pic>
      <p:cxnSp>
        <p:nvCxnSpPr>
          <p:cNvPr id="12" name="Rak 11"/>
          <p:cNvCxnSpPr/>
          <p:nvPr userDrawn="1"/>
        </p:nvCxnSpPr>
        <p:spPr>
          <a:xfrm>
            <a:off x="504000" y="1306061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ak 15"/>
          <p:cNvCxnSpPr/>
          <p:nvPr userDrawn="1"/>
        </p:nvCxnSpPr>
        <p:spPr>
          <a:xfrm>
            <a:off x="504000" y="5289160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ate Placeholder 4"/>
          <p:cNvSpPr>
            <a:spLocks noGrp="1"/>
          </p:cNvSpPr>
          <p:nvPr>
            <p:ph type="dt" sz="half" idx="10"/>
          </p:nvPr>
        </p:nvSpPr>
        <p:spPr>
          <a:xfrm>
            <a:off x="504000" y="5359857"/>
            <a:ext cx="684187" cy="136078"/>
          </a:xfrm>
        </p:spPr>
        <p:txBody>
          <a:bodyPr/>
          <a:lstStyle/>
          <a:p>
            <a:fld id="{CFC18202-FDA0-49D4-9EC0-F5081854BC44}" type="datetime1">
              <a:rPr lang="en-US" smtClean="0">
                <a:solidFill>
                  <a:prstClr val="black"/>
                </a:solidFill>
              </a:rPr>
              <a:t>8/17/2020</a:t>
            </a:fld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7200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>
                <a:solidFill>
                  <a:prstClr val="black"/>
                </a:solidFill>
              </a:rPr>
              <a:pPr/>
              <a:t>‹#›</a:t>
            </a:fld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2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1211" y="5359857"/>
            <a:ext cx="5400000" cy="136078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To change this text, use “Insert” ribbon and “header/Footer” Button. Remember securityclass.</a:t>
            </a:r>
            <a:endParaRPr lang="sv-S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663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on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4000" y="1469639"/>
            <a:ext cx="9133200" cy="3456000"/>
          </a:xfrm>
        </p:spPr>
        <p:txBody>
          <a:bodyPr/>
          <a:lstStyle>
            <a:lvl1pPr>
              <a:defRPr i="0" baseline="0"/>
            </a:lvl1pPr>
          </a:lstStyle>
          <a:p>
            <a:pPr lvl="0"/>
            <a:r>
              <a:rPr lang="en-US"/>
              <a:t>Click corresponding icon to insert media or click here to add bullet list or to insert previously copied objects or text.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4000" y="474349"/>
            <a:ext cx="8053200" cy="648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>
              <a:defRPr/>
            </a:lvl1pPr>
          </a:lstStyle>
          <a:p>
            <a:r>
              <a:rPr lang="en-GB" noProof="0"/>
              <a:t>add title, one row</a:t>
            </a:r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0" y="360000"/>
            <a:ext cx="720000" cy="720000"/>
          </a:xfrm>
          <a:prstGeom prst="rect">
            <a:avLst/>
          </a:prstGeom>
        </p:spPr>
      </p:pic>
      <p:cxnSp>
        <p:nvCxnSpPr>
          <p:cNvPr id="12" name="Rak 11"/>
          <p:cNvCxnSpPr/>
          <p:nvPr userDrawn="1"/>
        </p:nvCxnSpPr>
        <p:spPr>
          <a:xfrm>
            <a:off x="504000" y="1306061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ak 16"/>
          <p:cNvCxnSpPr/>
          <p:nvPr userDrawn="1"/>
        </p:nvCxnSpPr>
        <p:spPr>
          <a:xfrm>
            <a:off x="504000" y="5289160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ate Placeholder 4"/>
          <p:cNvSpPr>
            <a:spLocks noGrp="1"/>
          </p:cNvSpPr>
          <p:nvPr>
            <p:ph type="dt" sz="half" idx="10"/>
          </p:nvPr>
        </p:nvSpPr>
        <p:spPr>
          <a:xfrm>
            <a:off x="504000" y="5359857"/>
            <a:ext cx="684187" cy="136078"/>
          </a:xfrm>
        </p:spPr>
        <p:txBody>
          <a:bodyPr/>
          <a:lstStyle/>
          <a:p>
            <a:fld id="{CE4543C0-8FCC-4AFA-846E-4C6AB2E8CE39}" type="datetime1">
              <a:rPr lang="en-US" smtClean="0">
                <a:solidFill>
                  <a:prstClr val="black"/>
                </a:solidFill>
              </a:rPr>
              <a:t>8/17/2020</a:t>
            </a:fld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7200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>
                <a:solidFill>
                  <a:prstClr val="black"/>
                </a:solidFill>
              </a:rPr>
              <a:pPr/>
              <a:t>‹#›</a:t>
            </a:fld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2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1211" y="5359857"/>
            <a:ext cx="5400000" cy="136078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To change this text, use “Insert” ribbon and “header/Footer” Button. Remember securityclass.</a:t>
            </a:r>
            <a:endParaRPr lang="sv-S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843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arts txt+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04000" y="1468438"/>
            <a:ext cx="4500000" cy="3528000"/>
          </a:xfrm>
        </p:spPr>
        <p:txBody>
          <a:bodyPr/>
          <a:lstStyle>
            <a:lvl1pPr>
              <a:defRPr i="0"/>
            </a:lvl1pPr>
          </a:lstStyle>
          <a:p>
            <a:pPr lvl="0"/>
            <a:r>
              <a:rPr lang="en-US"/>
              <a:t>Click here to add bullet list or click corresponding icon to insert media or click to insert previously copied objects or text.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12" hasCustomPrompt="1"/>
          </p:nvPr>
        </p:nvSpPr>
        <p:spPr>
          <a:xfrm>
            <a:off x="5148000" y="1474513"/>
            <a:ext cx="4500000" cy="3529012"/>
          </a:xfrm>
        </p:spPr>
        <p:txBody>
          <a:bodyPr/>
          <a:lstStyle>
            <a:lvl1pPr marL="0" marR="0" indent="0" algn="l" defTabSz="691323" rtl="0" eaLnBrk="1" fontAlgn="auto" latinLnBrk="0" hangingPunct="1">
              <a:lnSpc>
                <a:spcPct val="90000"/>
              </a:lnSpc>
              <a:spcBef>
                <a:spcPts val="75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 baseline="0"/>
            </a:lvl1pPr>
          </a:lstStyle>
          <a:p>
            <a:pPr marL="0" marR="0" lvl="0" indent="0" algn="l" defTabSz="691323" rtl="0" eaLnBrk="1" fontAlgn="auto" latinLnBrk="0" hangingPunct="1">
              <a:lnSpc>
                <a:spcPct val="90000"/>
              </a:lnSpc>
              <a:spcBef>
                <a:spcPts val="75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corresponding icon to insert media or click here to insert previously copied objects.</a:t>
            </a:r>
          </a:p>
          <a:p>
            <a:pPr lvl="0"/>
            <a:endParaRPr lang="en-GB" noProof="0"/>
          </a:p>
        </p:txBody>
      </p:sp>
      <p:sp>
        <p:nvSpPr>
          <p:cNvPr id="2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4000" y="474349"/>
            <a:ext cx="8053200" cy="648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>
              <a:defRPr baseline="0"/>
            </a:lvl1pPr>
          </a:lstStyle>
          <a:p>
            <a:r>
              <a:rPr lang="sv-SE" err="1"/>
              <a:t>Add</a:t>
            </a:r>
            <a:r>
              <a:rPr lang="sv-SE"/>
              <a:t> </a:t>
            </a:r>
            <a:r>
              <a:rPr lang="sv-SE" err="1"/>
              <a:t>Title</a:t>
            </a:r>
            <a:r>
              <a:rPr lang="sv-SE"/>
              <a:t>, </a:t>
            </a:r>
            <a:r>
              <a:rPr lang="sv-SE" err="1"/>
              <a:t>slide</a:t>
            </a:r>
            <a:r>
              <a:rPr lang="sv-SE"/>
              <a:t> </a:t>
            </a:r>
            <a:r>
              <a:rPr lang="sv-SE" err="1"/>
              <a:t>with</a:t>
            </a:r>
            <a:r>
              <a:rPr lang="sv-SE"/>
              <a:t> text + media</a:t>
            </a:r>
            <a:endParaRPr lang="en-US"/>
          </a:p>
        </p:txBody>
      </p:sp>
      <p:pic>
        <p:nvPicPr>
          <p:cNvPr id="13" name="Bildobjekt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0" y="360000"/>
            <a:ext cx="720000" cy="720000"/>
          </a:xfrm>
          <a:prstGeom prst="rect">
            <a:avLst/>
          </a:prstGeom>
        </p:spPr>
      </p:pic>
      <p:cxnSp>
        <p:nvCxnSpPr>
          <p:cNvPr id="14" name="Rak 13"/>
          <p:cNvCxnSpPr/>
          <p:nvPr userDrawn="1"/>
        </p:nvCxnSpPr>
        <p:spPr>
          <a:xfrm>
            <a:off x="504000" y="1306061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ak 19"/>
          <p:cNvCxnSpPr/>
          <p:nvPr userDrawn="1"/>
        </p:nvCxnSpPr>
        <p:spPr>
          <a:xfrm>
            <a:off x="504000" y="5289160"/>
            <a:ext cx="91092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4"/>
          <p:cNvSpPr>
            <a:spLocks noGrp="1"/>
          </p:cNvSpPr>
          <p:nvPr>
            <p:ph type="dt" sz="half" idx="10"/>
          </p:nvPr>
        </p:nvSpPr>
        <p:spPr>
          <a:xfrm>
            <a:off x="504000" y="5359857"/>
            <a:ext cx="684187" cy="136078"/>
          </a:xfrm>
        </p:spPr>
        <p:txBody>
          <a:bodyPr/>
          <a:lstStyle/>
          <a:p>
            <a:fld id="{71F9132F-D6DC-41F7-8FFE-C2D6F3B7BBA6}" type="datetime1">
              <a:rPr lang="en-US" smtClean="0">
                <a:solidFill>
                  <a:prstClr val="black"/>
                </a:solidFill>
              </a:rPr>
              <a:t>8/17/2020</a:t>
            </a:fld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7200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>
                <a:solidFill>
                  <a:prstClr val="black"/>
                </a:solidFill>
              </a:rPr>
              <a:pPr/>
              <a:t>‹#›</a:t>
            </a:fld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2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1211" y="5359857"/>
            <a:ext cx="5400000" cy="136078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To change this text, use “Insert” ribbon and “header/Footer” Button. Remember securityclass.</a:t>
            </a:r>
            <a:endParaRPr lang="sv-S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388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art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04000" y="1468800"/>
            <a:ext cx="4356000" cy="3456000"/>
          </a:xfrm>
        </p:spPr>
        <p:txBody>
          <a:bodyPr/>
          <a:lstStyle>
            <a:lvl1pPr marL="342900" marR="0" indent="-342900" algn="l" defTabSz="691323" rtl="0" eaLnBrk="1" fontAlgn="auto" latinLnBrk="0" hangingPunct="1">
              <a:lnSpc>
                <a:spcPct val="90000"/>
              </a:lnSpc>
              <a:spcBef>
                <a:spcPts val="75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i="0"/>
            </a:lvl1pPr>
            <a:lvl2pPr marL="631411" indent="-285750">
              <a:buFont typeface="Arial" panose="020B0604020202020204" pitchFamily="34" charset="0"/>
              <a:buChar char="•"/>
              <a:defRPr/>
            </a:lvl2pPr>
            <a:lvl3pPr marL="977073" indent="-285750">
              <a:buFont typeface="Arial" panose="020B0604020202020204" pitchFamily="34" charset="0"/>
              <a:buChar char="•"/>
              <a:defRPr/>
            </a:lvl3pPr>
            <a:lvl4pPr marL="1208434" indent="-171450">
              <a:buFont typeface="Arial" panose="020B0604020202020204" pitchFamily="34" charset="0"/>
              <a:buChar char="•"/>
              <a:defRPr/>
            </a:lvl4pPr>
            <a:lvl5pPr marL="1554095" indent="-171450">
              <a:buFont typeface="Arial" panose="020B0604020202020204" pitchFamily="34" charset="0"/>
              <a:buChar char="•"/>
              <a:defRPr/>
            </a:lvl5pPr>
          </a:lstStyle>
          <a:p>
            <a:pPr marL="172830" marR="0" lvl="0" indent="-172830" algn="l" defTabSz="691323" rtl="0" eaLnBrk="1" fontAlgn="auto" latinLnBrk="0" hangingPunct="1">
              <a:lnSpc>
                <a:spcPct val="90000"/>
              </a:lnSpc>
              <a:spcBef>
                <a:spcPts val="755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Click here to add bullet list or to insert previously copied text.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504000" y="5359857"/>
            <a:ext cx="684187" cy="136078"/>
          </a:xfrm>
        </p:spPr>
        <p:txBody>
          <a:bodyPr/>
          <a:lstStyle/>
          <a:p>
            <a:fld id="{AD30D35F-BF49-4F0D-AFBB-CD5111A3D329}" type="datetime1">
              <a:rPr lang="en-US" smtClean="0">
                <a:solidFill>
                  <a:prstClr val="black"/>
                </a:solidFill>
              </a:rPr>
              <a:t>8/17/2020</a:t>
            </a:fld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7200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>
                <a:solidFill>
                  <a:prstClr val="black"/>
                </a:solidFill>
              </a:rPr>
              <a:pPr/>
              <a:t>‹#›</a:t>
            </a:fld>
            <a:endParaRPr lang="sv-SE" dirty="0">
              <a:solidFill>
                <a:prstClr val="black"/>
              </a:solidFill>
            </a:endParaRPr>
          </a:p>
        </p:txBody>
      </p:sp>
      <p:cxnSp>
        <p:nvCxnSpPr>
          <p:cNvPr id="17" name="Rak 16"/>
          <p:cNvCxnSpPr/>
          <p:nvPr userDrawn="1"/>
        </p:nvCxnSpPr>
        <p:spPr>
          <a:xfrm>
            <a:off x="504000" y="1306061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ak 17"/>
          <p:cNvCxnSpPr/>
          <p:nvPr userDrawn="1"/>
        </p:nvCxnSpPr>
        <p:spPr>
          <a:xfrm>
            <a:off x="504000" y="5289160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Bildobjekt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0" y="360000"/>
            <a:ext cx="720000" cy="720000"/>
          </a:xfrm>
          <a:prstGeom prst="rect">
            <a:avLst/>
          </a:prstGeom>
        </p:spPr>
      </p:pic>
      <p:sp>
        <p:nvSpPr>
          <p:cNvPr id="3" name="Platshållare för text 2"/>
          <p:cNvSpPr>
            <a:spLocks noGrp="1"/>
          </p:cNvSpPr>
          <p:nvPr>
            <p:ph type="body" sz="quarter" idx="12" hasCustomPrompt="1"/>
          </p:nvPr>
        </p:nvSpPr>
        <p:spPr>
          <a:xfrm>
            <a:off x="5003799" y="1468800"/>
            <a:ext cx="4356000" cy="3456000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631411" indent="-285750">
              <a:buFont typeface="Arial" panose="020B0604020202020204" pitchFamily="34" charset="0"/>
              <a:buChar char="•"/>
              <a:defRPr/>
            </a:lvl2pPr>
            <a:lvl3pPr marL="977073" indent="-285750">
              <a:buFont typeface="Arial" panose="020B0604020202020204" pitchFamily="34" charset="0"/>
              <a:buChar char="•"/>
              <a:defRPr/>
            </a:lvl3pPr>
            <a:lvl4pPr marL="1208434" indent="-171450">
              <a:buFont typeface="Arial" panose="020B0604020202020204" pitchFamily="34" charset="0"/>
              <a:buChar char="•"/>
              <a:defRPr/>
            </a:lvl4pPr>
            <a:lvl5pPr marL="1554095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here to add bullet list or to insert previously copied text.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4000" y="474349"/>
            <a:ext cx="8053200" cy="648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>
              <a:defRPr baseline="0"/>
            </a:lvl1pPr>
          </a:lstStyle>
          <a:p>
            <a:r>
              <a:rPr lang="sv-SE" err="1"/>
              <a:t>Add</a:t>
            </a:r>
            <a:r>
              <a:rPr lang="sv-SE"/>
              <a:t> </a:t>
            </a:r>
            <a:r>
              <a:rPr lang="sv-SE" err="1"/>
              <a:t>Title</a:t>
            </a:r>
            <a:r>
              <a:rPr lang="sv-SE"/>
              <a:t>, </a:t>
            </a:r>
            <a:r>
              <a:rPr lang="sv-SE" err="1"/>
              <a:t>slide</a:t>
            </a:r>
            <a:r>
              <a:rPr lang="sv-SE"/>
              <a:t> </a:t>
            </a:r>
            <a:r>
              <a:rPr lang="sv-SE" err="1"/>
              <a:t>with</a:t>
            </a:r>
            <a:r>
              <a:rPr lang="sv-SE"/>
              <a:t> </a:t>
            </a:r>
            <a:r>
              <a:rPr lang="sv-SE" err="1"/>
              <a:t>two</a:t>
            </a:r>
            <a:r>
              <a:rPr lang="sv-SE"/>
              <a:t> parts </a:t>
            </a:r>
            <a:r>
              <a:rPr lang="sv-SE" err="1"/>
              <a:t>of</a:t>
            </a:r>
            <a:r>
              <a:rPr lang="sv-SE"/>
              <a:t> text</a:t>
            </a:r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1211" y="5359857"/>
            <a:ext cx="5400000" cy="136078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To change this text, use “Insert” ribbon and “header/Footer” Button. Remember securityclass.</a:t>
            </a:r>
            <a:endParaRPr lang="sv-S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531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 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ubrik 1"/>
          <p:cNvSpPr>
            <a:spLocks noGrp="1"/>
          </p:cNvSpPr>
          <p:nvPr>
            <p:ph type="title" hasCustomPrompt="1"/>
          </p:nvPr>
        </p:nvSpPr>
        <p:spPr>
          <a:xfrm>
            <a:off x="504000" y="1331318"/>
            <a:ext cx="4266743" cy="2920425"/>
          </a:xfrm>
          <a:prstGeom prst="rect">
            <a:avLst/>
          </a:prstGeom>
        </p:spPr>
        <p:txBody>
          <a:bodyPr wrap="square"/>
          <a:lstStyle>
            <a:lvl1pPr>
              <a:defRPr sz="5670"/>
            </a:lvl1pPr>
          </a:lstStyle>
          <a:p>
            <a:r>
              <a:rPr lang="en-GB" noProof="0"/>
              <a:t>Presentation Title</a:t>
            </a:r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0" y="360000"/>
            <a:ext cx="720000" cy="720000"/>
          </a:xfrm>
          <a:prstGeom prst="rect">
            <a:avLst/>
          </a:prstGeom>
        </p:spPr>
      </p:pic>
      <p:cxnSp>
        <p:nvCxnSpPr>
          <p:cNvPr id="5" name="Rak 4"/>
          <p:cNvCxnSpPr/>
          <p:nvPr userDrawn="1"/>
        </p:nvCxnSpPr>
        <p:spPr>
          <a:xfrm>
            <a:off x="504000" y="5289160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04000" y="5359857"/>
            <a:ext cx="684187" cy="136078"/>
          </a:xfrm>
        </p:spPr>
        <p:txBody>
          <a:bodyPr/>
          <a:lstStyle/>
          <a:p>
            <a:fld id="{43B26EDA-8D60-4533-9E2F-50FABBD65F97}" type="datetime1">
              <a:rPr lang="en-US" smtClean="0"/>
              <a:t>8/17/2020</a:t>
            </a:fld>
            <a:endParaRPr lang="sv-SE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1211" y="5359857"/>
            <a:ext cx="5400000" cy="136078"/>
          </a:xfrm>
        </p:spPr>
        <p:txBody>
          <a:bodyPr/>
          <a:lstStyle/>
          <a:p>
            <a:r>
              <a:rPr lang="en-US" dirty="0"/>
              <a:t>To change this text, use “Insert” ribbon and “header/Footer” Button. Remember securityclass.</a:t>
            </a:r>
            <a:endParaRPr lang="sv-SE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7200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56399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tshållare för bild 7"/>
          <p:cNvSpPr>
            <a:spLocks noGrp="1"/>
          </p:cNvSpPr>
          <p:nvPr>
            <p:ph type="pic" sz="quarter" idx="13" hasCustomPrompt="1"/>
          </p:nvPr>
        </p:nvSpPr>
        <p:spPr>
          <a:xfrm>
            <a:off x="504000" y="1469635"/>
            <a:ext cx="9133200" cy="3676808"/>
          </a:xfrm>
        </p:spPr>
        <p:txBody>
          <a:bodyPr/>
          <a:lstStyle>
            <a:lvl1pPr marL="0" indent="0">
              <a:buNone/>
              <a:defRPr i="1"/>
            </a:lvl1pPr>
          </a:lstStyle>
          <a:p>
            <a:r>
              <a:rPr lang="en-US" dirty="0"/>
              <a:t>Click icon below to add picture</a:t>
            </a:r>
            <a:endParaRPr lang="sv-SE" dirty="0"/>
          </a:p>
        </p:txBody>
      </p:sp>
      <p:sp>
        <p:nvSpPr>
          <p:cNvPr id="1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3999" y="474349"/>
            <a:ext cx="8053200" cy="648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>
              <a:defRPr/>
            </a:lvl1pPr>
          </a:lstStyle>
          <a:p>
            <a:r>
              <a:rPr lang="sv-SE" err="1"/>
              <a:t>add</a:t>
            </a:r>
            <a:r>
              <a:rPr lang="sv-SE"/>
              <a:t> </a:t>
            </a:r>
            <a:r>
              <a:rPr lang="sv-SE" err="1"/>
              <a:t>title</a:t>
            </a:r>
            <a:r>
              <a:rPr lang="sv-SE"/>
              <a:t>, </a:t>
            </a:r>
            <a:r>
              <a:rPr lang="sv-SE" err="1"/>
              <a:t>one</a:t>
            </a:r>
            <a:r>
              <a:rPr lang="sv-SE"/>
              <a:t> </a:t>
            </a:r>
            <a:r>
              <a:rPr lang="sv-SE" err="1"/>
              <a:t>row</a:t>
            </a:r>
            <a:endParaRPr lang="en-US"/>
          </a:p>
        </p:txBody>
      </p:sp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0" y="360000"/>
            <a:ext cx="720000" cy="720000"/>
          </a:xfrm>
          <a:prstGeom prst="rect">
            <a:avLst/>
          </a:prstGeom>
        </p:spPr>
      </p:pic>
      <p:cxnSp>
        <p:nvCxnSpPr>
          <p:cNvPr id="12" name="Rak 11"/>
          <p:cNvCxnSpPr/>
          <p:nvPr userDrawn="1"/>
        </p:nvCxnSpPr>
        <p:spPr>
          <a:xfrm>
            <a:off x="504000" y="1306061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ak 15"/>
          <p:cNvCxnSpPr/>
          <p:nvPr userDrawn="1"/>
        </p:nvCxnSpPr>
        <p:spPr>
          <a:xfrm>
            <a:off x="504000" y="5289160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ate Placeholder 4"/>
          <p:cNvSpPr>
            <a:spLocks noGrp="1"/>
          </p:cNvSpPr>
          <p:nvPr>
            <p:ph type="dt" sz="half" idx="10"/>
          </p:nvPr>
        </p:nvSpPr>
        <p:spPr>
          <a:xfrm>
            <a:off x="504000" y="5359857"/>
            <a:ext cx="684187" cy="136078"/>
          </a:xfrm>
        </p:spPr>
        <p:txBody>
          <a:bodyPr/>
          <a:lstStyle/>
          <a:p>
            <a:fld id="{D901BB2F-F3D4-4C27-9BD2-8D1A9338530A}" type="datetime1">
              <a:rPr lang="en-US" smtClean="0"/>
              <a:t>8/17/2020</a:t>
            </a:fld>
            <a:endParaRPr lang="sv-SE" dirty="0"/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7200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2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1211" y="5359857"/>
            <a:ext cx="5400000" cy="136078"/>
          </a:xfrm>
        </p:spPr>
        <p:txBody>
          <a:bodyPr/>
          <a:lstStyle/>
          <a:p>
            <a:r>
              <a:rPr lang="en-US" dirty="0"/>
              <a:t>To change this text, use “Insert” ribbon and “header/Footer” Button. Remember securityclass.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3909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on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4000" y="1469639"/>
            <a:ext cx="9133200" cy="3456000"/>
          </a:xfrm>
        </p:spPr>
        <p:txBody>
          <a:bodyPr/>
          <a:lstStyle>
            <a:lvl1pPr>
              <a:defRPr i="0" baseline="0"/>
            </a:lvl1pPr>
          </a:lstStyle>
          <a:p>
            <a:pPr lvl="0"/>
            <a:r>
              <a:rPr lang="en-US"/>
              <a:t>Click corresponding icon to insert media or click here to add bullet list or to insert previously copied objects or text.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4000" y="474349"/>
            <a:ext cx="8053200" cy="648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>
              <a:defRPr/>
            </a:lvl1pPr>
          </a:lstStyle>
          <a:p>
            <a:r>
              <a:rPr lang="en-GB" noProof="0"/>
              <a:t>add title, one row</a:t>
            </a:r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0" y="360000"/>
            <a:ext cx="720000" cy="720000"/>
          </a:xfrm>
          <a:prstGeom prst="rect">
            <a:avLst/>
          </a:prstGeom>
        </p:spPr>
      </p:pic>
      <p:cxnSp>
        <p:nvCxnSpPr>
          <p:cNvPr id="12" name="Rak 11"/>
          <p:cNvCxnSpPr/>
          <p:nvPr userDrawn="1"/>
        </p:nvCxnSpPr>
        <p:spPr>
          <a:xfrm>
            <a:off x="504000" y="1306061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ak 16"/>
          <p:cNvCxnSpPr/>
          <p:nvPr userDrawn="1"/>
        </p:nvCxnSpPr>
        <p:spPr>
          <a:xfrm>
            <a:off x="504000" y="5289160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ate Placeholder 4"/>
          <p:cNvSpPr>
            <a:spLocks noGrp="1"/>
          </p:cNvSpPr>
          <p:nvPr>
            <p:ph type="dt" sz="half" idx="10"/>
          </p:nvPr>
        </p:nvSpPr>
        <p:spPr>
          <a:xfrm>
            <a:off x="504000" y="5359857"/>
            <a:ext cx="684187" cy="136078"/>
          </a:xfrm>
        </p:spPr>
        <p:txBody>
          <a:bodyPr/>
          <a:lstStyle/>
          <a:p>
            <a:fld id="{EEB86567-C6CF-431A-84AD-DC12EA74DF8C}" type="datetime1">
              <a:rPr lang="en-US" smtClean="0"/>
              <a:t>8/17/2020</a:t>
            </a:fld>
            <a:endParaRPr lang="sv-SE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7200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2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1211" y="5359857"/>
            <a:ext cx="5400000" cy="136078"/>
          </a:xfrm>
        </p:spPr>
        <p:txBody>
          <a:bodyPr/>
          <a:lstStyle/>
          <a:p>
            <a:r>
              <a:rPr lang="en-US" dirty="0"/>
              <a:t>To change this text, use “Insert” ribbon and “header/Footer” Button. Remember securityclass.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11978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arts txt+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04000" y="1468438"/>
            <a:ext cx="4500000" cy="3528000"/>
          </a:xfrm>
        </p:spPr>
        <p:txBody>
          <a:bodyPr/>
          <a:lstStyle>
            <a:lvl1pPr>
              <a:defRPr i="0"/>
            </a:lvl1pPr>
          </a:lstStyle>
          <a:p>
            <a:pPr lvl="0"/>
            <a:r>
              <a:rPr lang="en-US"/>
              <a:t>Click here to add bullet list or click corresponding icon to insert media or click to insert previously copied objects or text.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12" hasCustomPrompt="1"/>
          </p:nvPr>
        </p:nvSpPr>
        <p:spPr>
          <a:xfrm>
            <a:off x="5148000" y="1474513"/>
            <a:ext cx="4500000" cy="3529012"/>
          </a:xfrm>
        </p:spPr>
        <p:txBody>
          <a:bodyPr/>
          <a:lstStyle>
            <a:lvl1pPr marL="0" marR="0" indent="0" algn="l" defTabSz="691323" rtl="0" eaLnBrk="1" fontAlgn="auto" latinLnBrk="0" hangingPunct="1">
              <a:lnSpc>
                <a:spcPct val="90000"/>
              </a:lnSpc>
              <a:spcBef>
                <a:spcPts val="75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 baseline="0"/>
            </a:lvl1pPr>
          </a:lstStyle>
          <a:p>
            <a:pPr marL="0" marR="0" lvl="0" indent="0" algn="l" defTabSz="691323" rtl="0" eaLnBrk="1" fontAlgn="auto" latinLnBrk="0" hangingPunct="1">
              <a:lnSpc>
                <a:spcPct val="90000"/>
              </a:lnSpc>
              <a:spcBef>
                <a:spcPts val="75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corresponding icon to insert media or click here to insert previously copied objects.</a:t>
            </a:r>
          </a:p>
          <a:p>
            <a:pPr lvl="0"/>
            <a:endParaRPr lang="en-GB" noProof="0"/>
          </a:p>
        </p:txBody>
      </p:sp>
      <p:sp>
        <p:nvSpPr>
          <p:cNvPr id="2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4000" y="474349"/>
            <a:ext cx="8053200" cy="648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>
              <a:defRPr baseline="0"/>
            </a:lvl1pPr>
          </a:lstStyle>
          <a:p>
            <a:r>
              <a:rPr lang="sv-SE" err="1"/>
              <a:t>Add</a:t>
            </a:r>
            <a:r>
              <a:rPr lang="sv-SE"/>
              <a:t> </a:t>
            </a:r>
            <a:r>
              <a:rPr lang="sv-SE" err="1"/>
              <a:t>Title</a:t>
            </a:r>
            <a:r>
              <a:rPr lang="sv-SE"/>
              <a:t>, </a:t>
            </a:r>
            <a:r>
              <a:rPr lang="sv-SE" err="1"/>
              <a:t>slide</a:t>
            </a:r>
            <a:r>
              <a:rPr lang="sv-SE"/>
              <a:t> </a:t>
            </a:r>
            <a:r>
              <a:rPr lang="sv-SE" err="1"/>
              <a:t>with</a:t>
            </a:r>
            <a:r>
              <a:rPr lang="sv-SE"/>
              <a:t> text + media</a:t>
            </a:r>
            <a:endParaRPr lang="en-US"/>
          </a:p>
        </p:txBody>
      </p:sp>
      <p:pic>
        <p:nvPicPr>
          <p:cNvPr id="13" name="Bildobjekt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0" y="360000"/>
            <a:ext cx="720000" cy="720000"/>
          </a:xfrm>
          <a:prstGeom prst="rect">
            <a:avLst/>
          </a:prstGeom>
        </p:spPr>
      </p:pic>
      <p:cxnSp>
        <p:nvCxnSpPr>
          <p:cNvPr id="14" name="Rak 13"/>
          <p:cNvCxnSpPr/>
          <p:nvPr userDrawn="1"/>
        </p:nvCxnSpPr>
        <p:spPr>
          <a:xfrm>
            <a:off x="504000" y="1306061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ak 19"/>
          <p:cNvCxnSpPr/>
          <p:nvPr userDrawn="1"/>
        </p:nvCxnSpPr>
        <p:spPr>
          <a:xfrm>
            <a:off x="504000" y="5289160"/>
            <a:ext cx="91092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4"/>
          <p:cNvSpPr>
            <a:spLocks noGrp="1"/>
          </p:cNvSpPr>
          <p:nvPr>
            <p:ph type="dt" sz="half" idx="10"/>
          </p:nvPr>
        </p:nvSpPr>
        <p:spPr>
          <a:xfrm>
            <a:off x="504000" y="5359857"/>
            <a:ext cx="684187" cy="136078"/>
          </a:xfrm>
        </p:spPr>
        <p:txBody>
          <a:bodyPr/>
          <a:lstStyle/>
          <a:p>
            <a:fld id="{3FE244B0-0587-4500-9643-DD45BAA723A7}" type="datetime1">
              <a:rPr lang="en-US" smtClean="0"/>
              <a:t>8/17/2020</a:t>
            </a:fld>
            <a:endParaRPr lang="sv-SE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7200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2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1211" y="5359857"/>
            <a:ext cx="5400000" cy="136078"/>
          </a:xfrm>
        </p:spPr>
        <p:txBody>
          <a:bodyPr/>
          <a:lstStyle/>
          <a:p>
            <a:r>
              <a:rPr lang="en-US" dirty="0"/>
              <a:t>To change this text, use “Insert” ribbon and “header/Footer” Button. Remember securityclass.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0595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art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04000" y="1468800"/>
            <a:ext cx="4356000" cy="3456000"/>
          </a:xfrm>
        </p:spPr>
        <p:txBody>
          <a:bodyPr/>
          <a:lstStyle>
            <a:lvl1pPr marL="342900" marR="0" indent="-342900" algn="l" defTabSz="691323" rtl="0" eaLnBrk="1" fontAlgn="auto" latinLnBrk="0" hangingPunct="1">
              <a:lnSpc>
                <a:spcPct val="90000"/>
              </a:lnSpc>
              <a:spcBef>
                <a:spcPts val="75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i="0"/>
            </a:lvl1pPr>
            <a:lvl2pPr marL="631411" indent="-285750">
              <a:buFont typeface="Arial" panose="020B0604020202020204" pitchFamily="34" charset="0"/>
              <a:buChar char="•"/>
              <a:defRPr/>
            </a:lvl2pPr>
            <a:lvl3pPr marL="977073" indent="-285750">
              <a:buFont typeface="Arial" panose="020B0604020202020204" pitchFamily="34" charset="0"/>
              <a:buChar char="•"/>
              <a:defRPr/>
            </a:lvl3pPr>
            <a:lvl4pPr marL="1208434" indent="-171450">
              <a:buFont typeface="Arial" panose="020B0604020202020204" pitchFamily="34" charset="0"/>
              <a:buChar char="•"/>
              <a:defRPr/>
            </a:lvl4pPr>
            <a:lvl5pPr marL="1554095" indent="-171450">
              <a:buFont typeface="Arial" panose="020B0604020202020204" pitchFamily="34" charset="0"/>
              <a:buChar char="•"/>
              <a:defRPr/>
            </a:lvl5pPr>
          </a:lstStyle>
          <a:p>
            <a:pPr marL="172830" marR="0" lvl="0" indent="-172830" algn="l" defTabSz="691323" rtl="0" eaLnBrk="1" fontAlgn="auto" latinLnBrk="0" hangingPunct="1">
              <a:lnSpc>
                <a:spcPct val="90000"/>
              </a:lnSpc>
              <a:spcBef>
                <a:spcPts val="755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Click here to add bullet list or to insert previously copied text.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504000" y="5359857"/>
            <a:ext cx="684187" cy="136078"/>
          </a:xfrm>
        </p:spPr>
        <p:txBody>
          <a:bodyPr/>
          <a:lstStyle/>
          <a:p>
            <a:fld id="{CB019236-43F2-4241-85CA-4FC58642269F}" type="datetime1">
              <a:rPr lang="en-US" smtClean="0"/>
              <a:t>8/17/2020</a:t>
            </a:fld>
            <a:endParaRPr lang="sv-SE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7200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/>
              <a:pPr/>
              <a:t>‹#›</a:t>
            </a:fld>
            <a:endParaRPr lang="sv-SE" dirty="0"/>
          </a:p>
        </p:txBody>
      </p:sp>
      <p:cxnSp>
        <p:nvCxnSpPr>
          <p:cNvPr id="17" name="Rak 16"/>
          <p:cNvCxnSpPr/>
          <p:nvPr userDrawn="1"/>
        </p:nvCxnSpPr>
        <p:spPr>
          <a:xfrm>
            <a:off x="504000" y="1306061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ak 17"/>
          <p:cNvCxnSpPr/>
          <p:nvPr userDrawn="1"/>
        </p:nvCxnSpPr>
        <p:spPr>
          <a:xfrm>
            <a:off x="504000" y="5289160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Bildobjekt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0" y="360000"/>
            <a:ext cx="720000" cy="720000"/>
          </a:xfrm>
          <a:prstGeom prst="rect">
            <a:avLst/>
          </a:prstGeom>
        </p:spPr>
      </p:pic>
      <p:sp>
        <p:nvSpPr>
          <p:cNvPr id="3" name="Platshållare för text 2"/>
          <p:cNvSpPr>
            <a:spLocks noGrp="1"/>
          </p:cNvSpPr>
          <p:nvPr>
            <p:ph type="body" sz="quarter" idx="12" hasCustomPrompt="1"/>
          </p:nvPr>
        </p:nvSpPr>
        <p:spPr>
          <a:xfrm>
            <a:off x="5003799" y="1468800"/>
            <a:ext cx="4356000" cy="3456000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631411" indent="-285750">
              <a:buFont typeface="Arial" panose="020B0604020202020204" pitchFamily="34" charset="0"/>
              <a:buChar char="•"/>
              <a:defRPr/>
            </a:lvl2pPr>
            <a:lvl3pPr marL="977073" indent="-285750">
              <a:buFont typeface="Arial" panose="020B0604020202020204" pitchFamily="34" charset="0"/>
              <a:buChar char="•"/>
              <a:defRPr/>
            </a:lvl3pPr>
            <a:lvl4pPr marL="1208434" indent="-171450">
              <a:buFont typeface="Arial" panose="020B0604020202020204" pitchFamily="34" charset="0"/>
              <a:buChar char="•"/>
              <a:defRPr/>
            </a:lvl4pPr>
            <a:lvl5pPr marL="1554095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here to add bullet list or to insert previously copied text.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4000" y="474349"/>
            <a:ext cx="8053200" cy="648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>
              <a:defRPr baseline="0"/>
            </a:lvl1pPr>
          </a:lstStyle>
          <a:p>
            <a:r>
              <a:rPr lang="sv-SE" err="1"/>
              <a:t>Add</a:t>
            </a:r>
            <a:r>
              <a:rPr lang="sv-SE"/>
              <a:t> </a:t>
            </a:r>
            <a:r>
              <a:rPr lang="sv-SE" err="1"/>
              <a:t>Title</a:t>
            </a:r>
            <a:r>
              <a:rPr lang="sv-SE"/>
              <a:t>, </a:t>
            </a:r>
            <a:r>
              <a:rPr lang="sv-SE" err="1"/>
              <a:t>slide</a:t>
            </a:r>
            <a:r>
              <a:rPr lang="sv-SE"/>
              <a:t> </a:t>
            </a:r>
            <a:r>
              <a:rPr lang="sv-SE" err="1"/>
              <a:t>with</a:t>
            </a:r>
            <a:r>
              <a:rPr lang="sv-SE"/>
              <a:t> </a:t>
            </a:r>
            <a:r>
              <a:rPr lang="sv-SE" err="1"/>
              <a:t>two</a:t>
            </a:r>
            <a:r>
              <a:rPr lang="sv-SE"/>
              <a:t> parts </a:t>
            </a:r>
            <a:r>
              <a:rPr lang="sv-SE" err="1"/>
              <a:t>of</a:t>
            </a:r>
            <a:r>
              <a:rPr lang="sv-SE"/>
              <a:t> text</a:t>
            </a:r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1211" y="5359857"/>
            <a:ext cx="5400000" cy="136078"/>
          </a:xfrm>
        </p:spPr>
        <p:txBody>
          <a:bodyPr/>
          <a:lstStyle/>
          <a:p>
            <a:r>
              <a:rPr lang="en-US" dirty="0"/>
              <a:t>To change this text, use “Insert” ribbon and “header/Footer” Button. Remember securityclass.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17729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na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7">
            <a:extLst>
              <a:ext uri="{FF2B5EF4-FFF2-40B4-BE49-F238E27FC236}">
                <a16:creationId xmlns:a16="http://schemas.microsoft.com/office/drawing/2014/main" id="{DF54B8EE-1A6C-40E1-88FD-FCE3A60CF6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5" b="7765"/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8" name="Rubrik 1"/>
          <p:cNvSpPr>
            <a:spLocks noGrp="1"/>
          </p:cNvSpPr>
          <p:nvPr>
            <p:ph type="title"/>
          </p:nvPr>
        </p:nvSpPr>
        <p:spPr>
          <a:xfrm>
            <a:off x="408857" y="482126"/>
            <a:ext cx="8996358" cy="973637"/>
          </a:xfrm>
          <a:prstGeom prst="rect">
            <a:avLst/>
          </a:prstGeom>
        </p:spPr>
        <p:txBody>
          <a:bodyPr wrap="square" anchor="ctr"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014E1B-85FB-4CAC-A943-CBF1BD03F2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744" y="1455763"/>
            <a:ext cx="9008181" cy="564423"/>
          </a:xfrm>
        </p:spPr>
        <p:txBody>
          <a:bodyPr wrap="square" anchor="ctr">
            <a:normAutofit/>
          </a:bodyPr>
          <a:lstStyle>
            <a:lvl1pPr marL="0" indent="0" algn="l" defTabSz="69127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kern="1200" baseline="0" dirty="0" smtClean="0">
                <a:solidFill>
                  <a:schemeClr val="bg1"/>
                </a:solidFill>
                <a:latin typeface="Volvo Sans Pro" panose="020B0504030504040204" pitchFamily="34" charset="0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EDIT MASTER TEXT STYLES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A4EC974-84F2-4622-9849-BAAF37BC5C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743" y="2020187"/>
            <a:ext cx="9008181" cy="409213"/>
          </a:xfrm>
        </p:spPr>
        <p:txBody>
          <a:bodyPr wrap="square" anchor="ctr">
            <a:normAutofit/>
          </a:bodyPr>
          <a:lstStyle>
            <a:lvl1pPr marL="0" indent="0" algn="l" defTabSz="69127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333" kern="1200" baseline="0" dirty="0" smtClean="0">
                <a:solidFill>
                  <a:schemeClr val="bg1"/>
                </a:solidFill>
                <a:latin typeface="Volvo Sans Pro" panose="020B0504030504040204" pitchFamily="34" charset="0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6956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0160000" cy="5715000"/>
          </a:xfrm>
        </p:spPr>
        <p:txBody>
          <a:bodyPr tIns="108000" rIns="2268000" anchor="ctr"/>
          <a:lstStyle>
            <a:lvl1pPr marL="0" indent="0" algn="r">
              <a:buNone/>
              <a:defRPr i="1" baseline="0">
                <a:latin typeface="+mn-lt"/>
              </a:defRPr>
            </a:lvl1pPr>
          </a:lstStyle>
          <a:p>
            <a:r>
              <a:rPr lang="en-GB" noProof="0" dirty="0"/>
              <a:t>&lt;&lt; Click icon to insert </a:t>
            </a:r>
            <a:br>
              <a:rPr lang="en-GB" noProof="0" dirty="0"/>
            </a:br>
            <a:r>
              <a:rPr lang="en-GB" noProof="0" dirty="0"/>
              <a:t>background picture </a:t>
            </a:r>
          </a:p>
        </p:txBody>
      </p:sp>
      <p:sp>
        <p:nvSpPr>
          <p:cNvPr id="8" name="Rubrik 1"/>
          <p:cNvSpPr>
            <a:spLocks noGrp="1"/>
          </p:cNvSpPr>
          <p:nvPr>
            <p:ph type="title" hasCustomPrompt="1"/>
          </p:nvPr>
        </p:nvSpPr>
        <p:spPr>
          <a:xfrm>
            <a:off x="504000" y="1331318"/>
            <a:ext cx="4266743" cy="2920425"/>
          </a:xfrm>
          <a:prstGeom prst="rect">
            <a:avLst/>
          </a:prstGeom>
        </p:spPr>
        <p:txBody>
          <a:bodyPr wrap="square"/>
          <a:lstStyle>
            <a:lvl1pPr>
              <a:defRPr sz="5670" baseline="0"/>
            </a:lvl1pPr>
          </a:lstStyle>
          <a:p>
            <a:r>
              <a:rPr lang="en-GB" noProof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406804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 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ubrik 1"/>
          <p:cNvSpPr>
            <a:spLocks noGrp="1"/>
          </p:cNvSpPr>
          <p:nvPr>
            <p:ph type="title" hasCustomPrompt="1"/>
          </p:nvPr>
        </p:nvSpPr>
        <p:spPr>
          <a:xfrm>
            <a:off x="504000" y="1331318"/>
            <a:ext cx="4266743" cy="2920425"/>
          </a:xfrm>
          <a:prstGeom prst="rect">
            <a:avLst/>
          </a:prstGeom>
        </p:spPr>
        <p:txBody>
          <a:bodyPr wrap="square"/>
          <a:lstStyle>
            <a:lvl1pPr>
              <a:defRPr sz="5670"/>
            </a:lvl1pPr>
          </a:lstStyle>
          <a:p>
            <a:r>
              <a:rPr lang="en-GB" noProof="0"/>
              <a:t>Presentation Title</a:t>
            </a:r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0" y="360000"/>
            <a:ext cx="720000" cy="720000"/>
          </a:xfrm>
          <a:prstGeom prst="rect">
            <a:avLst/>
          </a:prstGeom>
        </p:spPr>
      </p:pic>
      <p:cxnSp>
        <p:nvCxnSpPr>
          <p:cNvPr id="5" name="Rak 4"/>
          <p:cNvCxnSpPr/>
          <p:nvPr userDrawn="1"/>
        </p:nvCxnSpPr>
        <p:spPr>
          <a:xfrm>
            <a:off x="504000" y="5289160"/>
            <a:ext cx="913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04000" y="5359857"/>
            <a:ext cx="684187" cy="136078"/>
          </a:xfrm>
        </p:spPr>
        <p:txBody>
          <a:bodyPr/>
          <a:lstStyle/>
          <a:p>
            <a:fld id="{84BCF949-124C-4364-9BF2-AF26ABB41334}" type="datetime1">
              <a:rPr lang="en-US" smtClean="0">
                <a:solidFill>
                  <a:prstClr val="black"/>
                </a:solidFill>
              </a:rPr>
              <a:t>8/17/2020</a:t>
            </a:fld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1211" y="5359857"/>
            <a:ext cx="5400000" cy="136078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To change this text, use “Insert” ribbon and “header/Footer” Button. Remember securityclass.</a:t>
            </a:r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7200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>
                <a:solidFill>
                  <a:prstClr val="black"/>
                </a:solidFill>
              </a:rPr>
              <a:pPr/>
              <a:t>‹#›</a:t>
            </a:fld>
            <a:endParaRPr lang="sv-S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3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504000" y="1469640"/>
            <a:ext cx="9432000" cy="345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</a:t>
            </a:r>
            <a:r>
              <a:rPr lang="sv-SE" err="1"/>
              <a:t>your</a:t>
            </a:r>
            <a:r>
              <a:rPr lang="sv-SE"/>
              <a:t> </a:t>
            </a:r>
            <a:r>
              <a:rPr lang="sv-SE" err="1"/>
              <a:t>bulletlist</a:t>
            </a:r>
            <a:endParaRPr lang="sv-SE"/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504000" y="5359857"/>
            <a:ext cx="684187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l">
              <a:defRPr sz="68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fld id="{81FA98B5-311D-4B0D-B0D1-280740028883}" type="datetime1">
              <a:rPr lang="en-US" smtClean="0"/>
              <a:t>8/17/2020</a:t>
            </a:fld>
            <a:endParaRPr lang="sv-SE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33583" y="5359857"/>
            <a:ext cx="3924101" cy="13607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680" cap="all" baseline="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To change this text, use “Insert” ribbon and “header/Footer” Button. Remember securityclass.</a:t>
            </a:r>
            <a:endParaRPr lang="sv-SE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57318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97801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  <p:sldLayoutId id="2147483672" r:id="rId3"/>
    <p:sldLayoutId id="2147483671" r:id="rId4"/>
    <p:sldLayoutId id="2147483674" r:id="rId5"/>
    <p:sldLayoutId id="2147483673" r:id="rId6"/>
    <p:sldLayoutId id="2147483685" r:id="rId7"/>
  </p:sldLayoutIdLst>
  <p:hf hdr="0" ftr="0" dt="0"/>
  <p:txStyles>
    <p:titleStyle>
      <a:lvl1pPr algn="l" defTabSz="691323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2830" indent="-172830" algn="l" defTabSz="691323" rtl="0" eaLnBrk="1" latinLnBrk="0" hangingPunct="1">
        <a:lnSpc>
          <a:spcPct val="90000"/>
        </a:lnSpc>
        <a:spcBef>
          <a:spcPts val="7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8491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53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9814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55475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901137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2" kern="1200">
          <a:solidFill>
            <a:schemeClr val="tx1"/>
          </a:solidFill>
          <a:latin typeface="+mn-lt"/>
          <a:ea typeface="+mn-ea"/>
          <a:cs typeface="+mn-cs"/>
        </a:defRPr>
      </a:lvl6pPr>
      <a:lvl7pPr marL="2246798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2" kern="1200">
          <a:solidFill>
            <a:schemeClr val="tx1"/>
          </a:solidFill>
          <a:latin typeface="+mn-lt"/>
          <a:ea typeface="+mn-ea"/>
          <a:cs typeface="+mn-cs"/>
        </a:defRPr>
      </a:lvl7pPr>
      <a:lvl8pPr marL="2592459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2" kern="1200">
          <a:solidFill>
            <a:schemeClr val="tx1"/>
          </a:solidFill>
          <a:latin typeface="+mn-lt"/>
          <a:ea typeface="+mn-ea"/>
          <a:cs typeface="+mn-cs"/>
        </a:defRPr>
      </a:lvl8pPr>
      <a:lvl9pPr marL="2938119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1pPr>
      <a:lvl2pPr marL="345661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2pPr>
      <a:lvl3pPr marL="691323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3pPr>
      <a:lvl4pPr marL="1036984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4pPr>
      <a:lvl5pPr marL="1382645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5pPr>
      <a:lvl6pPr marL="1728305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6pPr>
      <a:lvl7pPr marL="2073967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7pPr>
      <a:lvl8pPr marL="2419628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8pPr>
      <a:lvl9pPr marL="2765289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504000" y="1469640"/>
            <a:ext cx="9432000" cy="345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</a:t>
            </a:r>
            <a:r>
              <a:rPr lang="sv-SE" err="1"/>
              <a:t>your</a:t>
            </a:r>
            <a:r>
              <a:rPr lang="sv-SE"/>
              <a:t> </a:t>
            </a:r>
            <a:r>
              <a:rPr lang="sv-SE" err="1"/>
              <a:t>bulletlist</a:t>
            </a:r>
            <a:endParaRPr lang="sv-SE"/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504000" y="5359857"/>
            <a:ext cx="684187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l">
              <a:defRPr sz="68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fld id="{3858AD68-8CBE-4EA4-8C7E-FB654862C595}" type="datetime1">
              <a:rPr lang="en-US" smtClean="0">
                <a:solidFill>
                  <a:prstClr val="black"/>
                </a:solidFill>
              </a:rPr>
              <a:t>8/17/2020</a:t>
            </a:fld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33583" y="5359857"/>
            <a:ext cx="3924101" cy="13607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680" cap="all" baseline="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To change this text, use “Insert” ribbon and “header/Footer” Button. Remember securityclass.</a:t>
            </a:r>
            <a:endParaRPr lang="sv-SE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57318" y="5359857"/>
            <a:ext cx="1440000" cy="136078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>
              <a:defRPr sz="906">
                <a:solidFill>
                  <a:schemeClr val="tx1"/>
                </a:solidFill>
              </a:defRPr>
            </a:lvl1pPr>
          </a:lstStyle>
          <a:p>
            <a:fld id="{6F67B5D9-DB62-4DEA-AF3E-B11D0AE898D7}" type="slidenum">
              <a:rPr lang="sv-SE" smtClean="0">
                <a:solidFill>
                  <a:prstClr val="black"/>
                </a:solidFill>
              </a:rPr>
              <a:pPr/>
              <a:t>‹#›</a:t>
            </a:fld>
            <a:endParaRPr lang="sv-S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003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</p:sldLayoutIdLst>
  <p:hf hdr="0" ftr="0" dt="0"/>
  <p:txStyles>
    <p:titleStyle>
      <a:lvl1pPr algn="l" defTabSz="691323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2830" indent="-172830" algn="l" defTabSz="691323" rtl="0" eaLnBrk="1" latinLnBrk="0" hangingPunct="1">
        <a:lnSpc>
          <a:spcPct val="90000"/>
        </a:lnSpc>
        <a:spcBef>
          <a:spcPts val="7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8491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53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9814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55475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901137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2" kern="1200">
          <a:solidFill>
            <a:schemeClr val="tx1"/>
          </a:solidFill>
          <a:latin typeface="+mn-lt"/>
          <a:ea typeface="+mn-ea"/>
          <a:cs typeface="+mn-cs"/>
        </a:defRPr>
      </a:lvl6pPr>
      <a:lvl7pPr marL="2246798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2" kern="1200">
          <a:solidFill>
            <a:schemeClr val="tx1"/>
          </a:solidFill>
          <a:latin typeface="+mn-lt"/>
          <a:ea typeface="+mn-ea"/>
          <a:cs typeface="+mn-cs"/>
        </a:defRPr>
      </a:lvl7pPr>
      <a:lvl8pPr marL="2592459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2" kern="1200">
          <a:solidFill>
            <a:schemeClr val="tx1"/>
          </a:solidFill>
          <a:latin typeface="+mn-lt"/>
          <a:ea typeface="+mn-ea"/>
          <a:cs typeface="+mn-cs"/>
        </a:defRPr>
      </a:lvl8pPr>
      <a:lvl9pPr marL="2938119" indent="-172830" algn="l" defTabSz="691323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1pPr>
      <a:lvl2pPr marL="345661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2pPr>
      <a:lvl3pPr marL="691323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3pPr>
      <a:lvl4pPr marL="1036984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4pPr>
      <a:lvl5pPr marL="1382645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5pPr>
      <a:lvl6pPr marL="1728305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6pPr>
      <a:lvl7pPr marL="2073967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7pPr>
      <a:lvl8pPr marL="2419628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8pPr>
      <a:lvl9pPr marL="2765289" algn="l" defTabSz="691323" rtl="0" eaLnBrk="1" latinLnBrk="0" hangingPunct="1">
        <a:defRPr sz="13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541765" y="499632"/>
            <a:ext cx="8996358" cy="973637"/>
          </a:xfrm>
        </p:spPr>
        <p:txBody>
          <a:bodyPr anchor="ctr"/>
          <a:lstStyle/>
          <a:p>
            <a:pPr>
              <a:spcBef>
                <a:spcPts val="500"/>
              </a:spcBef>
            </a:pPr>
            <a:r>
              <a:rPr lang="en-GB" sz="6000" dirty="0"/>
              <a:t>Electrification Charging at Retail</a:t>
            </a:r>
            <a:endParaRPr lang="sv-SE" sz="2333" dirty="0">
              <a:latin typeface="Volvo Sans Pro" panose="020B05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765" y="1473269"/>
            <a:ext cx="16914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+mj-lt"/>
              </a:rPr>
              <a:t>JULY 2020</a:t>
            </a:r>
          </a:p>
        </p:txBody>
      </p:sp>
    </p:spTree>
    <p:extLst>
      <p:ext uri="{BB962C8B-B14F-4D97-AF65-F5344CB8AC3E}">
        <p14:creationId xmlns:p14="http://schemas.microsoft.com/office/powerpoint/2010/main" val="459001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/>
          <p:cNvSpPr txBox="1">
            <a:spLocks noGrp="1"/>
          </p:cNvSpPr>
          <p:nvPr>
            <p:ph type="title"/>
          </p:nvPr>
        </p:nvSpPr>
        <p:spPr>
          <a:xfrm>
            <a:off x="504000" y="474349"/>
            <a:ext cx="8053200" cy="648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 algn="l" defTabSz="6913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Objective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4000" y="4632595"/>
            <a:ext cx="9125030" cy="434161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00" dirty="0">
                <a:latin typeface="Volvo Novum Light" panose="020B0303040502060204" pitchFamily="34" charset="0"/>
              </a:rPr>
              <a:t>To have existing retailer network         ready to shift to both 11kW AC         and 22kW AC          charging for 2020+.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8491" y="4708681"/>
            <a:ext cx="285714" cy="288000"/>
          </a:xfrm>
          <a:prstGeom prst="rect">
            <a:avLst/>
          </a:prstGeom>
          <a:ln w="12700"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751" y="4708681"/>
            <a:ext cx="279878" cy="288000"/>
          </a:xfrm>
          <a:prstGeom prst="rect">
            <a:avLst/>
          </a:prstGeom>
          <a:ln w="12700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2530" y="4714781"/>
            <a:ext cx="285023" cy="288000"/>
          </a:xfrm>
          <a:prstGeom prst="rect">
            <a:avLst/>
          </a:prstGeom>
          <a:ln w="12700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984334" y="1274339"/>
            <a:ext cx="180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+mj-lt"/>
              </a:rPr>
              <a:t>Today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42746" y="1264119"/>
            <a:ext cx="5465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+mj-lt"/>
              </a:rPr>
              <a:t>Future: 2019/2020+</a:t>
            </a:r>
          </a:p>
        </p:txBody>
      </p:sp>
      <p:pic>
        <p:nvPicPr>
          <p:cNvPr id="16" name="Picture 2" descr="Image result for electrification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007" y="2015825"/>
            <a:ext cx="23400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285" y="2015825"/>
            <a:ext cx="2340000" cy="2340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2746" y="2015825"/>
            <a:ext cx="2343900" cy="2340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64741" y="2740809"/>
            <a:ext cx="1455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+mj-lt"/>
              </a:rPr>
              <a:t>3.7kW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87602" y="2740808"/>
            <a:ext cx="1455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+mj-lt"/>
              </a:rPr>
              <a:t>11kW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10463" y="2740807"/>
            <a:ext cx="1455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+mj-lt"/>
              </a:rPr>
              <a:t>22kW</a:t>
            </a:r>
          </a:p>
        </p:txBody>
      </p:sp>
    </p:spTree>
    <p:extLst>
      <p:ext uri="{BB962C8B-B14F-4D97-AF65-F5344CB8AC3E}">
        <p14:creationId xmlns:p14="http://schemas.microsoft.com/office/powerpoint/2010/main" val="340845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Standards (MEDIUM SIZE RETAILER): TODAY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506" y="1319808"/>
            <a:ext cx="3219551" cy="3924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295" y="4596897"/>
            <a:ext cx="285023" cy="288000"/>
          </a:xfrm>
          <a:prstGeom prst="rect">
            <a:avLst/>
          </a:prstGeom>
          <a:ln w="12700"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9795" y="4596897"/>
            <a:ext cx="285023" cy="288000"/>
          </a:xfrm>
          <a:prstGeom prst="rect">
            <a:avLst/>
          </a:prstGeom>
          <a:ln w="12700">
            <a:noFill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6795" y="3819657"/>
            <a:ext cx="285023" cy="288000"/>
          </a:xfrm>
          <a:prstGeom prst="rect">
            <a:avLst/>
          </a:prstGeom>
          <a:ln w="12700"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6795" y="4380112"/>
            <a:ext cx="285023" cy="288000"/>
          </a:xfrm>
          <a:prstGeom prst="rect">
            <a:avLst/>
          </a:prstGeom>
          <a:ln w="12700"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295" y="1861317"/>
            <a:ext cx="285023" cy="288000"/>
          </a:xfrm>
          <a:prstGeom prst="rect">
            <a:avLst/>
          </a:prstGeom>
          <a:ln w="12700">
            <a:noFill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357" y="1861317"/>
            <a:ext cx="285023" cy="288000"/>
          </a:xfrm>
          <a:prstGeom prst="rect">
            <a:avLst/>
          </a:prstGeom>
          <a:ln w="12700">
            <a:noFill/>
          </a:ln>
        </p:spPr>
      </p:pic>
      <p:sp>
        <p:nvSpPr>
          <p:cNvPr id="33" name="TextBox 32"/>
          <p:cNvSpPr txBox="1"/>
          <p:nvPr/>
        </p:nvSpPr>
        <p:spPr>
          <a:xfrm>
            <a:off x="4339296" y="1405916"/>
            <a:ext cx="987042" cy="510778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Today</a:t>
            </a:r>
            <a:endParaRPr lang="en-US" sz="2000" dirty="0">
              <a:latin typeface="+mj-lt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504000" y="1356704"/>
            <a:ext cx="1504819" cy="2038504"/>
            <a:chOff x="504000" y="1356704"/>
            <a:chExt cx="1504819" cy="2038504"/>
          </a:xfrm>
        </p:grpSpPr>
        <p:sp>
          <p:nvSpPr>
            <p:cNvPr id="64" name="Rounded Rectangle 20"/>
            <p:cNvSpPr/>
            <p:nvPr/>
          </p:nvSpPr>
          <p:spPr>
            <a:xfrm>
              <a:off x="504000" y="1356704"/>
              <a:ext cx="1504819" cy="2038504"/>
            </a:xfrm>
            <a:prstGeom prst="rect">
              <a:avLst/>
            </a:prstGeom>
            <a:solidFill>
              <a:schemeClr val="bg1"/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666" y="1861184"/>
              <a:ext cx="285023" cy="288000"/>
            </a:xfrm>
            <a:prstGeom prst="rect">
              <a:avLst/>
            </a:prstGeom>
            <a:ln w="12700">
              <a:noFill/>
            </a:ln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7830" y="2611064"/>
              <a:ext cx="285714" cy="288000"/>
            </a:xfrm>
            <a:prstGeom prst="rect">
              <a:avLst/>
            </a:prstGeom>
            <a:ln w="12700">
              <a:noFill/>
            </a:ln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3666" y="2236124"/>
              <a:ext cx="279878" cy="288000"/>
            </a:xfrm>
            <a:prstGeom prst="rect">
              <a:avLst/>
            </a:prstGeom>
            <a:ln w="12700">
              <a:noFill/>
            </a:ln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6">
              <a:biLevel thresh="75000"/>
            </a:blip>
            <a:stretch>
              <a:fillRect/>
            </a:stretch>
          </p:blipFill>
          <p:spPr>
            <a:xfrm>
              <a:off x="617830" y="1486244"/>
              <a:ext cx="288480" cy="288000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918209" y="1451571"/>
              <a:ext cx="1039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Volvo Novum Light" panose="020B0303040502060204" pitchFamily="34" charset="0"/>
                </a:rPr>
                <a:t>Dummy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918209" y="1858110"/>
              <a:ext cx="1039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Volvo Novum Light" panose="020B0303040502060204" pitchFamily="34" charset="0"/>
                </a:rPr>
                <a:t>3.7 kW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918209" y="2238931"/>
              <a:ext cx="1039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Volvo Novum Light" panose="020B0303040502060204" pitchFamily="34" charset="0"/>
                </a:rPr>
                <a:t>11 kW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918209" y="2611064"/>
              <a:ext cx="1039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Volvo Novum Light" panose="020B0303040502060204" pitchFamily="34" charset="0"/>
                </a:rPr>
                <a:t>22 kW</a:t>
              </a:r>
            </a:p>
          </p:txBody>
        </p:sp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23015" y="2986004"/>
              <a:ext cx="288480" cy="288000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903544" y="2983197"/>
              <a:ext cx="1039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Volvo Novum Light" panose="020B0303040502060204" pitchFamily="34" charset="0"/>
                </a:rPr>
                <a:t>13 Amp</a:t>
              </a: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3609868" y="3949986"/>
            <a:ext cx="28848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836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Standards (MEDIUM SIZE RETAILER): Future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67B5D9-DB62-4DEA-AF3E-B11D0AE898D7}" type="slidenum">
              <a:rPr lang="sv-SE" smtClean="0"/>
              <a:pPr/>
              <a:t>4</a:t>
            </a:fld>
            <a:endParaRPr lang="sv-S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506" y="1319808"/>
            <a:ext cx="3219551" cy="3924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2849" y="1319808"/>
            <a:ext cx="3219551" cy="3924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649" y="4596897"/>
            <a:ext cx="279878" cy="288000"/>
          </a:xfrm>
          <a:prstGeom prst="rect">
            <a:avLst/>
          </a:prstGeom>
          <a:ln w="12700">
            <a:noFill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621" y="4596897"/>
            <a:ext cx="279878" cy="288000"/>
          </a:xfrm>
          <a:prstGeom prst="rect">
            <a:avLst/>
          </a:prstGeom>
          <a:ln w="12700">
            <a:noFill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6654952" y="3968043"/>
            <a:ext cx="288480" cy="2880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7520689" y="3974103"/>
            <a:ext cx="288480" cy="2880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723" y="3607896"/>
            <a:ext cx="279878" cy="288000"/>
          </a:xfrm>
          <a:prstGeom prst="rect">
            <a:avLst/>
          </a:prstGeom>
          <a:ln w="12700">
            <a:noFill/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1269" y="3795473"/>
            <a:ext cx="285714" cy="288000"/>
          </a:xfrm>
          <a:prstGeom prst="rect">
            <a:avLst/>
          </a:prstGeom>
          <a:ln w="12700">
            <a:noFill/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1037" y="4355928"/>
            <a:ext cx="285714" cy="288000"/>
          </a:xfrm>
          <a:prstGeom prst="rect">
            <a:avLst/>
          </a:prstGeom>
          <a:ln w="12700">
            <a:noFill/>
          </a:ln>
        </p:spPr>
      </p:pic>
      <p:sp>
        <p:nvSpPr>
          <p:cNvPr id="33" name="TextBox 32"/>
          <p:cNvSpPr txBox="1"/>
          <p:nvPr/>
        </p:nvSpPr>
        <p:spPr>
          <a:xfrm>
            <a:off x="4339296" y="1405916"/>
            <a:ext cx="987042" cy="510778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2019</a:t>
            </a:r>
            <a:endParaRPr lang="en-US" sz="2000" dirty="0"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30870" y="1405916"/>
            <a:ext cx="987042" cy="510778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2020+</a:t>
            </a:r>
            <a:endParaRPr lang="en-US" sz="2000" dirty="0">
              <a:latin typeface="+mj-lt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5468" y="1861184"/>
            <a:ext cx="285714" cy="288000"/>
          </a:xfrm>
          <a:prstGeom prst="rect">
            <a:avLst/>
          </a:prstGeom>
          <a:ln w="12700">
            <a:noFill/>
          </a:ln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5481" y="1861184"/>
            <a:ext cx="285714" cy="288000"/>
          </a:xfrm>
          <a:prstGeom prst="rect">
            <a:avLst/>
          </a:prstGeom>
          <a:ln w="12700">
            <a:noFill/>
          </a:ln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5914" y="1861184"/>
            <a:ext cx="285714" cy="288000"/>
          </a:xfrm>
          <a:prstGeom prst="rect">
            <a:avLst/>
          </a:prstGeom>
          <a:ln w="12700">
            <a:noFill/>
          </a:ln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5927" y="1861184"/>
            <a:ext cx="285714" cy="288000"/>
          </a:xfrm>
          <a:prstGeom prst="rect">
            <a:avLst/>
          </a:prstGeom>
          <a:ln w="12700">
            <a:noFill/>
          </a:ln>
        </p:spPr>
      </p:pic>
      <p:grpSp>
        <p:nvGrpSpPr>
          <p:cNvPr id="17" name="Group 16"/>
          <p:cNvGrpSpPr/>
          <p:nvPr/>
        </p:nvGrpSpPr>
        <p:grpSpPr>
          <a:xfrm>
            <a:off x="504000" y="1356704"/>
            <a:ext cx="1504819" cy="1655437"/>
            <a:chOff x="504000" y="1356704"/>
            <a:chExt cx="1504819" cy="1655437"/>
          </a:xfrm>
        </p:grpSpPr>
        <p:sp>
          <p:nvSpPr>
            <p:cNvPr id="21" name="Rounded Rectangle 20"/>
            <p:cNvSpPr/>
            <p:nvPr/>
          </p:nvSpPr>
          <p:spPr>
            <a:xfrm>
              <a:off x="504000" y="1356704"/>
              <a:ext cx="1504819" cy="1655437"/>
            </a:xfrm>
            <a:prstGeom prst="rect">
              <a:avLst/>
            </a:prstGeom>
            <a:solidFill>
              <a:schemeClr val="bg1"/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7830" y="2226864"/>
              <a:ext cx="285714" cy="288000"/>
            </a:xfrm>
            <a:prstGeom prst="rect">
              <a:avLst/>
            </a:prstGeom>
            <a:ln w="12700">
              <a:noFill/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666" y="1851924"/>
              <a:ext cx="279878" cy="288000"/>
            </a:xfrm>
            <a:prstGeom prst="rect">
              <a:avLst/>
            </a:prstGeom>
            <a:ln w="12700">
              <a:noFill/>
            </a:ln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>
              <a:biLevel thresh="75000"/>
            </a:blip>
            <a:stretch>
              <a:fillRect/>
            </a:stretch>
          </p:blipFill>
          <p:spPr>
            <a:xfrm>
              <a:off x="617830" y="1486244"/>
              <a:ext cx="288480" cy="28800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918209" y="1451571"/>
              <a:ext cx="1039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Volvo Novum Light" panose="020B0303040502060204" pitchFamily="34" charset="0"/>
                </a:rPr>
                <a:t>Dummy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18209" y="1854731"/>
              <a:ext cx="1039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Volvo Novum Light" panose="020B0303040502060204" pitchFamily="34" charset="0"/>
                </a:rPr>
                <a:t>11 kW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18209" y="2226864"/>
              <a:ext cx="1039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Volvo Novum Light" panose="020B0303040502060204" pitchFamily="34" charset="0"/>
                </a:rPr>
                <a:t>22 kW</a:t>
              </a:r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23015" y="2601804"/>
              <a:ext cx="288480" cy="288000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903544" y="2598997"/>
              <a:ext cx="1039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latin typeface="Volvo Novum Light" panose="020B0303040502060204" pitchFamily="34" charset="0"/>
                </a:rPr>
                <a:t>13 Amp</a:t>
              </a: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96474" y="1944687"/>
            <a:ext cx="288480" cy="2880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96474" y="2277923"/>
            <a:ext cx="288480" cy="2880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05076" y="2622725"/>
            <a:ext cx="288480" cy="2880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05076" y="2955961"/>
            <a:ext cx="288480" cy="2880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78" y="1872172"/>
            <a:ext cx="279878" cy="288000"/>
          </a:xfrm>
          <a:prstGeom prst="rect">
            <a:avLst/>
          </a:prstGeom>
          <a:ln w="12700">
            <a:noFill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457" y="4596897"/>
            <a:ext cx="279878" cy="288000"/>
          </a:xfrm>
          <a:prstGeom prst="rect">
            <a:avLst/>
          </a:prstGeom>
          <a:ln w="12700">
            <a:noFill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635" y="4067928"/>
            <a:ext cx="279878" cy="288000"/>
          </a:xfrm>
          <a:prstGeom prst="rect">
            <a:avLst/>
          </a:prstGeom>
          <a:ln w="12700">
            <a:noFill/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504" y="3580714"/>
            <a:ext cx="279878" cy="288000"/>
          </a:xfrm>
          <a:prstGeom prst="rect">
            <a:avLst/>
          </a:prstGeom>
          <a:ln w="12700">
            <a:noFill/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99334" y="2147108"/>
            <a:ext cx="288480" cy="2880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07936" y="2825146"/>
            <a:ext cx="288480" cy="2880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3588095" y="3968043"/>
            <a:ext cx="28848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486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/>
          <p:cNvSpPr txBox="1">
            <a:spLocks noGrp="1"/>
          </p:cNvSpPr>
          <p:nvPr>
            <p:ph type="title"/>
          </p:nvPr>
        </p:nvSpPr>
        <p:spPr>
          <a:xfrm>
            <a:off x="504000" y="474349"/>
            <a:ext cx="8053200" cy="648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 algn="l" defTabSz="6913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Standards - SUMMARY </a:t>
            </a:r>
          </a:p>
        </p:txBody>
      </p:sp>
      <p:sp>
        <p:nvSpPr>
          <p:cNvPr id="2" name="Rectangle 1"/>
          <p:cNvSpPr/>
          <p:nvPr/>
        </p:nvSpPr>
        <p:spPr>
          <a:xfrm>
            <a:off x="504000" y="1393712"/>
            <a:ext cx="922044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en-GB" sz="1400" b="1" dirty="0">
                <a:latin typeface="Volvo Novum Light" panose="020B0303040502060204" pitchFamily="34" charset="0"/>
              </a:rPr>
              <a:t>2019: </a:t>
            </a:r>
          </a:p>
          <a:p>
            <a:pPr marL="285750" indent="-285750" fontAlgn="b">
              <a:buFont typeface="Arial" panose="020B0604020202020204" pitchFamily="34" charset="0"/>
              <a:buChar char="•"/>
            </a:pPr>
            <a:r>
              <a:rPr lang="en-GB" sz="1400" dirty="0">
                <a:latin typeface="Volvo Novum Light" panose="020B0303040502060204" pitchFamily="34" charset="0"/>
              </a:rPr>
              <a:t>One 11kw charger in demonstrator parking, service work in progress (or workshop), customer parking and dedicated internal handover. </a:t>
            </a:r>
          </a:p>
          <a:p>
            <a:pPr marL="285750" indent="-285750" fontAlgn="b">
              <a:buFont typeface="Arial" panose="020B0604020202020204" pitchFamily="34" charset="0"/>
              <a:buChar char="•"/>
            </a:pPr>
            <a:r>
              <a:rPr lang="en-GB" sz="1400" dirty="0">
                <a:latin typeface="Volvo Novum Light" panose="020B0303040502060204" pitchFamily="34" charset="0"/>
              </a:rPr>
              <a:t>Additionally, externally to have a minimum of two 13amp sockets for vehicle software downloads. </a:t>
            </a:r>
          </a:p>
          <a:p>
            <a:pPr fontAlgn="b"/>
            <a:endParaRPr lang="en-GB" sz="1400" dirty="0">
              <a:latin typeface="Volvo Novum Light" panose="020B0303040502060204" pitchFamily="34" charset="0"/>
            </a:endParaRPr>
          </a:p>
          <a:p>
            <a:pPr fontAlgn="b"/>
            <a:r>
              <a:rPr lang="en-GB" sz="1400" b="1" dirty="0">
                <a:latin typeface="Volvo Novum Light" panose="020B0303040502060204" pitchFamily="34" charset="0"/>
              </a:rPr>
              <a:t>2020: </a:t>
            </a:r>
          </a:p>
          <a:p>
            <a:pPr marL="285750" indent="-285750" fontAlgn="b">
              <a:buFont typeface="Arial" panose="020B0604020202020204" pitchFamily="34" charset="0"/>
              <a:buChar char="•"/>
            </a:pPr>
            <a:r>
              <a:rPr lang="en-GB" sz="1400" dirty="0">
                <a:latin typeface="Volvo Novum Light" panose="020B0303040502060204" pitchFamily="34" charset="0"/>
              </a:rPr>
              <a:t>Two 22kw chargers in demonstrator parking, four in Service work in progress (can include one in workshop) and two 11kw chargers in customer parking. </a:t>
            </a:r>
          </a:p>
          <a:p>
            <a:pPr marL="285750" indent="-285750" fontAlgn="b">
              <a:buFont typeface="Arial" panose="020B0604020202020204" pitchFamily="34" charset="0"/>
              <a:buChar char="•"/>
            </a:pPr>
            <a:r>
              <a:rPr lang="en-GB" sz="1400" dirty="0">
                <a:latin typeface="Volvo Novum Light" panose="020B0303040502060204" pitchFamily="34" charset="0"/>
              </a:rPr>
              <a:t>Additionally, internally to have installed one 11kw charger in each dedicated hand over bay and two dummy wall boxes for customer demonstration.</a:t>
            </a:r>
          </a:p>
          <a:p>
            <a:pPr fontAlgn="b"/>
            <a:endParaRPr lang="en-GB" sz="1400" dirty="0">
              <a:latin typeface="Volvo Novum Light" panose="020B0303040502060204" pitchFamily="34" charset="0"/>
            </a:endParaRPr>
          </a:p>
          <a:p>
            <a:pPr fontAlgn="b"/>
            <a:r>
              <a:rPr lang="en-GB" sz="1400" dirty="0">
                <a:latin typeface="Volvo Novum Light" panose="020B0303040502060204" pitchFamily="34" charset="0"/>
              </a:rPr>
              <a:t>Due to the rapid change in standards it is VCUK’s recommendation to move straight to 2020 standards. </a:t>
            </a:r>
          </a:p>
          <a:p>
            <a:pPr fontAlgn="b"/>
            <a:endParaRPr lang="en-GB" sz="1400" dirty="0">
              <a:latin typeface="Volvo Novum Light" panose="020B0303040502060204" pitchFamily="34" charset="0"/>
            </a:endParaRPr>
          </a:p>
          <a:p>
            <a:pPr fontAlgn="b"/>
            <a:r>
              <a:rPr lang="en-GB" sz="1400" b="1" dirty="0">
                <a:latin typeface="Volvo Novum Light" panose="020B0303040502060204" pitchFamily="34" charset="0"/>
              </a:rPr>
              <a:t>Note: </a:t>
            </a:r>
          </a:p>
          <a:p>
            <a:pPr marL="285750" indent="-285750" fontAlgn="b">
              <a:buFont typeface="Arial" panose="020B0604020202020204" pitchFamily="34" charset="0"/>
              <a:buChar char="•"/>
            </a:pPr>
            <a:r>
              <a:rPr lang="en-GB" sz="1400" dirty="0">
                <a:latin typeface="Volvo Novum Light" panose="020B0303040502060204" pitchFamily="34" charset="0"/>
              </a:rPr>
              <a:t>At this time, finalised wall boxes will only be available from September 2019 and thus focus should be on providing full containment for the above requirement.</a:t>
            </a:r>
          </a:p>
          <a:p>
            <a:pPr fontAlgn="b"/>
            <a:endParaRPr lang="en-GB" sz="1400" dirty="0">
              <a:latin typeface="Volvo Novum Light" panose="020B0303040502060204" pitchFamily="34" charset="0"/>
            </a:endParaRPr>
          </a:p>
          <a:p>
            <a:pPr fontAlgn="b"/>
            <a:endParaRPr lang="en-GB" sz="1400" dirty="0">
              <a:latin typeface="Volvo Novum Light" panose="020B0303040502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386162"/>
      </p:ext>
    </p:extLst>
  </p:cSld>
  <p:clrMapOvr>
    <a:masterClrMapping/>
  </p:clrMapOvr>
</p:sld>
</file>

<file path=ppt/theme/theme1.xml><?xml version="1.0" encoding="utf-8"?>
<a:theme xmlns:a="http://schemas.openxmlformats.org/drawingml/2006/main" name="Volvo_Car_Corporation_2014_16x9">
  <a:themeElements>
    <a:clrScheme name="Volvo">
      <a:dk1>
        <a:sysClr val="windowText" lastClr="000000"/>
      </a:dk1>
      <a:lt1>
        <a:sysClr val="window" lastClr="FFFFFF"/>
      </a:lt1>
      <a:dk2>
        <a:srgbClr val="1D3342"/>
      </a:dk2>
      <a:lt2>
        <a:srgbClr val="C3D5E5"/>
      </a:lt2>
      <a:accent1>
        <a:srgbClr val="4E5054"/>
      </a:accent1>
      <a:accent2>
        <a:srgbClr val="99999B"/>
      </a:accent2>
      <a:accent3>
        <a:srgbClr val="495662"/>
      </a:accent3>
      <a:accent4>
        <a:srgbClr val="5B7F95"/>
      </a:accent4>
      <a:accent5>
        <a:srgbClr val="4BACC6"/>
      </a:accent5>
      <a:accent6>
        <a:srgbClr val="D4D1C3"/>
      </a:accent6>
      <a:hlink>
        <a:srgbClr val="000000"/>
      </a:hlink>
      <a:folHlink>
        <a:srgbClr val="000000"/>
      </a:folHlink>
    </a:clrScheme>
    <a:fontScheme name="Volvo">
      <a:majorFont>
        <a:latin typeface="Volvo Broad Pro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olvo_Car_Corporation_2014_16x9.potx" id="{496FFA9A-F7CF-42CB-A981-6FAEC9C03C8E}" vid="{9F12F087-3413-4D00-A67D-BD630124E41C}"/>
    </a:ext>
  </a:extLst>
</a:theme>
</file>

<file path=ppt/theme/theme2.xml><?xml version="1.0" encoding="utf-8"?>
<a:theme xmlns:a="http://schemas.openxmlformats.org/drawingml/2006/main" name="1_Volvo_Car_Corporation_2014_16x9">
  <a:themeElements>
    <a:clrScheme name="Volvo">
      <a:dk1>
        <a:sysClr val="windowText" lastClr="000000"/>
      </a:dk1>
      <a:lt1>
        <a:sysClr val="window" lastClr="FFFFFF"/>
      </a:lt1>
      <a:dk2>
        <a:srgbClr val="1D3342"/>
      </a:dk2>
      <a:lt2>
        <a:srgbClr val="C3D5E5"/>
      </a:lt2>
      <a:accent1>
        <a:srgbClr val="4E5054"/>
      </a:accent1>
      <a:accent2>
        <a:srgbClr val="99999B"/>
      </a:accent2>
      <a:accent3>
        <a:srgbClr val="495662"/>
      </a:accent3>
      <a:accent4>
        <a:srgbClr val="5B7F95"/>
      </a:accent4>
      <a:accent5>
        <a:srgbClr val="4BACC6"/>
      </a:accent5>
      <a:accent6>
        <a:srgbClr val="D4D1C3"/>
      </a:accent6>
      <a:hlink>
        <a:srgbClr val="000000"/>
      </a:hlink>
      <a:folHlink>
        <a:srgbClr val="000000"/>
      </a:folHlink>
    </a:clrScheme>
    <a:fontScheme name="Volvo">
      <a:majorFont>
        <a:latin typeface="Volvo Broad Pro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olvo_Car_Corporation_2014_16x9.potx" id="{496FFA9A-F7CF-42CB-A981-6FAEC9C03C8E}" vid="{9F12F087-3413-4D00-A67D-BD630124E41C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2E609F83092724A9D423CD97A399557" ma:contentTypeVersion="2" ma:contentTypeDescription="Create a new document." ma:contentTypeScope="" ma:versionID="d985cc9970154d7533dc43dc74fe8cb0">
  <xsd:schema xmlns:xsd="http://www.w3.org/2001/XMLSchema" xmlns:xs="http://www.w3.org/2001/XMLSchema" xmlns:p="http://schemas.microsoft.com/office/2006/metadata/properties" xmlns:ns2="bb7547d2-081a-4928-b5a3-b4b77fcd5bae" targetNamespace="http://schemas.microsoft.com/office/2006/metadata/properties" ma:root="true" ma:fieldsID="ce26ecd7cf3598a0acc8131613825faa" ns2:_="">
    <xsd:import namespace="bb7547d2-081a-4928-b5a3-b4b77fcd5ba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7547d2-081a-4928-b5a3-b4b77fcd5ba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346202D-86E3-4AB7-87A8-0E5BCE27253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017F36-7042-4080-AED3-02A1DA81E42A}">
  <ds:schemaRefs>
    <ds:schemaRef ds:uri="http://www.w3.org/XML/1998/namespace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bb7547d2-081a-4928-b5a3-b4b77fcd5ba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84FE5B0-6AAD-4FA2-8DE8-9750FDEBFF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7547d2-081a-4928-b5a3-b4b77fcd5ba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23831</TotalTime>
  <Words>215</Words>
  <Application>Microsoft Office PowerPoint</Application>
  <PresentationFormat>Custom</PresentationFormat>
  <Paragraphs>38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Volvo Novum Light</vt:lpstr>
      <vt:lpstr>Arial Narrow</vt:lpstr>
      <vt:lpstr>Arial</vt:lpstr>
      <vt:lpstr>Calibri</vt:lpstr>
      <vt:lpstr>Volvo Broad Pro</vt:lpstr>
      <vt:lpstr>Volvo Sans Pro</vt:lpstr>
      <vt:lpstr>Volvo_Car_Corporation_2014_16x9</vt:lpstr>
      <vt:lpstr>1_Volvo_Car_Corporation_2014_16x9</vt:lpstr>
      <vt:lpstr>Electrification Charging at Retail</vt:lpstr>
      <vt:lpstr>Objective</vt:lpstr>
      <vt:lpstr>Standards (MEDIUM SIZE RETAILER): TODAY</vt:lpstr>
      <vt:lpstr>Standards (MEDIUM SIZE RETAILER): Future</vt:lpstr>
      <vt:lpstr>Standards - 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Fernandez de Mesa, Jesus (J.)</dc:creator>
  <cp:lastModifiedBy>Howell, Alex</cp:lastModifiedBy>
  <cp:revision>639</cp:revision>
  <cp:lastPrinted>2018-01-02T15:25:36Z</cp:lastPrinted>
  <dcterms:modified xsi:type="dcterms:W3CDTF">2020-08-17T15:50:13Z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0x01010022E609F83092724A9D423CD97A399557</vt:lpwstr>
  </property>
  <property fmtid="{D5CDD505-2E9C-101B-9397-08002B2CF9AE}" pid="3" name="MSIP_Label_7fea2623-af8f-4fb8-b1cf-b63cc8e496aa_Enabled">
    <vt:lpwstr>True</vt:lpwstr>
  </property>
  <property fmtid="{D5CDD505-2E9C-101B-9397-08002B2CF9AE}" pid="4" name="MSIP_Label_7fea2623-af8f-4fb8-b1cf-b63cc8e496aa_SiteId">
    <vt:lpwstr>81fa766e-a349-4867-8bf4-ab35e250a08f</vt:lpwstr>
  </property>
  <property fmtid="{D5CDD505-2E9C-101B-9397-08002B2CF9AE}" pid="5" name="MSIP_Label_7fea2623-af8f-4fb8-b1cf-b63cc8e496aa_Ref">
    <vt:lpwstr>https://api.informationprotection.azure.com/api/81fa766e-a349-4867-8bf4-ab35e250a08f</vt:lpwstr>
  </property>
  <property fmtid="{D5CDD505-2E9C-101B-9397-08002B2CF9AE}" pid="6" name="MSIP_Label_7fea2623-af8f-4fb8-b1cf-b63cc8e496aa_SetDate">
    <vt:lpwstr>2018-02-12T13:15:21.9831394+00:00</vt:lpwstr>
  </property>
  <property fmtid="{D5CDD505-2E9C-101B-9397-08002B2CF9AE}" pid="7" name="MSIP_Label_7fea2623-af8f-4fb8-b1cf-b63cc8e496aa_Name">
    <vt:lpwstr>Proprietary</vt:lpwstr>
  </property>
  <property fmtid="{D5CDD505-2E9C-101B-9397-08002B2CF9AE}" pid="8" name="MSIP_Label_7fea2623-af8f-4fb8-b1cf-b63cc8e496aa_Extended_MSFT_Method">
    <vt:lpwstr>Automatic</vt:lpwstr>
  </property>
  <property fmtid="{D5CDD505-2E9C-101B-9397-08002B2CF9AE}" pid="9" name="Sensitivity">
    <vt:lpwstr>Proprietary</vt:lpwstr>
  </property>
</Properties>
</file>